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7"/>
  </p:notesMasterIdLst>
  <p:sldIdLst>
    <p:sldId id="273" r:id="rId2"/>
    <p:sldId id="257" r:id="rId3"/>
    <p:sldId id="274" r:id="rId4"/>
    <p:sldId id="258" r:id="rId5"/>
    <p:sldId id="275" r:id="rId6"/>
    <p:sldId id="270" r:id="rId7"/>
    <p:sldId id="260" r:id="rId8"/>
    <p:sldId id="276" r:id="rId9"/>
    <p:sldId id="261" r:id="rId10"/>
    <p:sldId id="259" r:id="rId11"/>
    <p:sldId id="264" r:id="rId12"/>
    <p:sldId id="268" r:id="rId13"/>
    <p:sldId id="265" r:id="rId14"/>
    <p:sldId id="277" r:id="rId15"/>
    <p:sldId id="256" r:id="rId16"/>
  </p:sldIdLst>
  <p:sldSz cx="18300700" cy="10299700"/>
  <p:notesSz cx="18300700" cy="102997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22020"/>
    <a:srgbClr val="FFFFFF"/>
    <a:srgbClr val="F8F4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1" autoAdjust="0"/>
    <p:restoredTop sz="94660"/>
  </p:normalViewPr>
  <p:slideViewPr>
    <p:cSldViewPr>
      <p:cViewPr varScale="1">
        <p:scale>
          <a:sx n="74" d="100"/>
          <a:sy n="74" d="100"/>
        </p:scale>
        <p:origin x="564" y="7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8E1ABC1-300F-4231-B4C1-858374B60DED}" type="doc">
      <dgm:prSet loTypeId="urn:microsoft.com/office/officeart/2005/8/layout/hierarchy1" loCatId="hierarchy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pt-PT"/>
        </a:p>
      </dgm:t>
    </dgm:pt>
    <dgm:pt modelId="{DF97BE89-A660-4514-8098-8CBD255D5C81}">
      <dgm:prSet phldrT="[Texto]" custT="1"/>
      <dgm:spPr/>
      <dgm:t>
        <a:bodyPr/>
        <a:lstStyle/>
        <a:p>
          <a:pPr algn="ctr"/>
          <a:r>
            <a:rPr lang="pt-PT" sz="1200" dirty="0"/>
            <a:t>Início</a:t>
          </a:r>
        </a:p>
      </dgm:t>
    </dgm:pt>
    <dgm:pt modelId="{17FBA691-3C87-4C05-8C2E-9B794F65282B}" type="parTrans" cxnId="{49E8822A-A541-4A05-9AA6-128C93DE887E}">
      <dgm:prSet/>
      <dgm:spPr/>
      <dgm:t>
        <a:bodyPr/>
        <a:lstStyle/>
        <a:p>
          <a:pPr algn="ctr"/>
          <a:endParaRPr lang="pt-PT" sz="1200"/>
        </a:p>
      </dgm:t>
    </dgm:pt>
    <dgm:pt modelId="{39002D15-99A8-4D9D-8140-02CC04D5A4B1}" type="sibTrans" cxnId="{49E8822A-A541-4A05-9AA6-128C93DE887E}">
      <dgm:prSet/>
      <dgm:spPr/>
      <dgm:t>
        <a:bodyPr/>
        <a:lstStyle/>
        <a:p>
          <a:pPr algn="ctr"/>
          <a:endParaRPr lang="pt-PT" sz="1200"/>
        </a:p>
      </dgm:t>
    </dgm:pt>
    <dgm:pt modelId="{7437D77B-2516-4F8F-BB27-AE2AF856FC2D}">
      <dgm:prSet phldrT="[Texto]" custT="1"/>
      <dgm:spPr/>
      <dgm:t>
        <a:bodyPr/>
        <a:lstStyle/>
        <a:p>
          <a:pPr algn="ctr"/>
          <a:r>
            <a:rPr lang="pt-PT" sz="1200"/>
            <a:t>Opções de utilizador</a:t>
          </a:r>
        </a:p>
      </dgm:t>
    </dgm:pt>
    <dgm:pt modelId="{BBE5AD05-2EE8-4FA8-BD9A-EEB043E2F0FE}" type="parTrans" cxnId="{505CFB1C-2486-41B6-9B11-C1830B508FB4}">
      <dgm:prSet/>
      <dgm:spPr/>
      <dgm:t>
        <a:bodyPr/>
        <a:lstStyle/>
        <a:p>
          <a:pPr algn="ctr"/>
          <a:endParaRPr lang="pt-PT" sz="1200"/>
        </a:p>
      </dgm:t>
    </dgm:pt>
    <dgm:pt modelId="{9A231CCB-F614-4825-987A-1322487ABBB7}" type="sibTrans" cxnId="{505CFB1C-2486-41B6-9B11-C1830B508FB4}">
      <dgm:prSet/>
      <dgm:spPr/>
      <dgm:t>
        <a:bodyPr/>
        <a:lstStyle/>
        <a:p>
          <a:pPr algn="ctr"/>
          <a:endParaRPr lang="pt-PT" sz="1200"/>
        </a:p>
      </dgm:t>
    </dgm:pt>
    <dgm:pt modelId="{7F8A7D19-59D7-48CA-BCED-D456B17FB2E6}">
      <dgm:prSet phldrT="[Texto]" custT="1"/>
      <dgm:spPr/>
      <dgm:t>
        <a:bodyPr/>
        <a:lstStyle/>
        <a:p>
          <a:pPr algn="ctr"/>
          <a:r>
            <a:rPr lang="pt-PT" sz="1200" dirty="0"/>
            <a:t>Histórico de movimentos</a:t>
          </a:r>
        </a:p>
      </dgm:t>
    </dgm:pt>
    <dgm:pt modelId="{66D79013-865E-4E96-8EE8-421247451C99}" type="parTrans" cxnId="{06BC6175-ABB4-4EBB-BEEB-5C7601FB78ED}">
      <dgm:prSet/>
      <dgm:spPr/>
      <dgm:t>
        <a:bodyPr/>
        <a:lstStyle/>
        <a:p>
          <a:pPr algn="ctr"/>
          <a:endParaRPr lang="pt-PT" sz="1200"/>
        </a:p>
      </dgm:t>
    </dgm:pt>
    <dgm:pt modelId="{003C1C61-3C46-4EC9-ACEB-E2AF8746EC11}" type="sibTrans" cxnId="{06BC6175-ABB4-4EBB-BEEB-5C7601FB78ED}">
      <dgm:prSet/>
      <dgm:spPr/>
      <dgm:t>
        <a:bodyPr/>
        <a:lstStyle/>
        <a:p>
          <a:pPr algn="ctr"/>
          <a:endParaRPr lang="pt-PT" sz="1200"/>
        </a:p>
      </dgm:t>
    </dgm:pt>
    <dgm:pt modelId="{AA565AE7-4117-4729-A3DA-470772A1C4A3}">
      <dgm:prSet phldrT="[Texto]" custT="1"/>
      <dgm:spPr>
        <a:ln>
          <a:solidFill>
            <a:schemeClr val="accent3"/>
          </a:solidFill>
        </a:ln>
      </dgm:spPr>
      <dgm:t>
        <a:bodyPr/>
        <a:lstStyle/>
        <a:p>
          <a:pPr algn="ctr"/>
          <a:r>
            <a:rPr lang="pt-PT" sz="1200" dirty="0"/>
            <a:t>Administradores</a:t>
          </a:r>
        </a:p>
      </dgm:t>
    </dgm:pt>
    <dgm:pt modelId="{0586673C-C3F1-4FFF-AB9F-F03E440B41AC}" type="parTrans" cxnId="{73B8E7BB-DC33-44B5-86E8-C716E2155D0A}">
      <dgm:prSet/>
      <dgm:spPr/>
      <dgm:t>
        <a:bodyPr/>
        <a:lstStyle/>
        <a:p>
          <a:pPr algn="ctr"/>
          <a:endParaRPr lang="pt-PT" sz="1200"/>
        </a:p>
      </dgm:t>
    </dgm:pt>
    <dgm:pt modelId="{072DE8D9-72A1-4C7D-8E9D-1A7CFC7B956F}" type="sibTrans" cxnId="{73B8E7BB-DC33-44B5-86E8-C716E2155D0A}">
      <dgm:prSet/>
      <dgm:spPr/>
      <dgm:t>
        <a:bodyPr/>
        <a:lstStyle/>
        <a:p>
          <a:pPr algn="ctr"/>
          <a:endParaRPr lang="pt-PT" sz="1200"/>
        </a:p>
      </dgm:t>
    </dgm:pt>
    <dgm:pt modelId="{0A1D50D4-1BF5-4735-A7AC-65763738FB2D}">
      <dgm:prSet phldrT="[Texto]" custT="1"/>
      <dgm:spPr/>
      <dgm:t>
        <a:bodyPr/>
        <a:lstStyle/>
        <a:p>
          <a:pPr algn="ctr"/>
          <a:r>
            <a:rPr lang="pt-PT" sz="1200"/>
            <a:t>Gestão dos utlizadores</a:t>
          </a:r>
        </a:p>
      </dgm:t>
    </dgm:pt>
    <dgm:pt modelId="{0D35B03A-30CD-42DE-887C-7260FA17AFEA}" type="parTrans" cxnId="{9D824641-9807-489C-B3B2-E1140E85CBF6}">
      <dgm:prSet/>
      <dgm:spPr/>
      <dgm:t>
        <a:bodyPr/>
        <a:lstStyle/>
        <a:p>
          <a:pPr algn="ctr"/>
          <a:endParaRPr lang="pt-PT" sz="1200"/>
        </a:p>
      </dgm:t>
    </dgm:pt>
    <dgm:pt modelId="{33742D32-CA30-4A00-A795-8BAAB72E71AE}" type="sibTrans" cxnId="{9D824641-9807-489C-B3B2-E1140E85CBF6}">
      <dgm:prSet/>
      <dgm:spPr/>
      <dgm:t>
        <a:bodyPr/>
        <a:lstStyle/>
        <a:p>
          <a:pPr algn="ctr"/>
          <a:endParaRPr lang="pt-PT" sz="1200"/>
        </a:p>
      </dgm:t>
    </dgm:pt>
    <dgm:pt modelId="{8A99B5E9-0A18-4720-840E-96EBE822CC7E}">
      <dgm:prSet phldrT="[Texto]" custT="1"/>
      <dgm:spPr/>
      <dgm:t>
        <a:bodyPr/>
        <a:lstStyle/>
        <a:p>
          <a:pPr algn="ctr"/>
          <a:r>
            <a:rPr lang="pt-PT" sz="1200" dirty="0"/>
            <a:t>Opções de utilizador</a:t>
          </a:r>
        </a:p>
      </dgm:t>
    </dgm:pt>
    <dgm:pt modelId="{CA76917F-7455-4294-A080-97A546017800}" type="parTrans" cxnId="{DCFD58F9-570A-4FEA-81DF-803953D1AED1}">
      <dgm:prSet/>
      <dgm:spPr/>
      <dgm:t>
        <a:bodyPr/>
        <a:lstStyle/>
        <a:p>
          <a:pPr algn="ctr"/>
          <a:endParaRPr lang="pt-PT" sz="1200"/>
        </a:p>
      </dgm:t>
    </dgm:pt>
    <dgm:pt modelId="{D0CADF40-1D14-4D14-8B41-48468D5C678A}" type="sibTrans" cxnId="{DCFD58F9-570A-4FEA-81DF-803953D1AED1}">
      <dgm:prSet/>
      <dgm:spPr/>
      <dgm:t>
        <a:bodyPr/>
        <a:lstStyle/>
        <a:p>
          <a:pPr algn="ctr"/>
          <a:endParaRPr lang="pt-PT" sz="1200"/>
        </a:p>
      </dgm:t>
    </dgm:pt>
    <dgm:pt modelId="{5E6AADB9-83A1-4D05-8D8E-1FDAD96C7B90}">
      <dgm:prSet phldrT="[Texto]" custT="1"/>
      <dgm:spPr/>
      <dgm:t>
        <a:bodyPr/>
        <a:lstStyle/>
        <a:p>
          <a:pPr algn="ctr"/>
          <a:r>
            <a:rPr lang="pt-PT" sz="1200" dirty="0"/>
            <a:t>Visualização dos cromos</a:t>
          </a:r>
        </a:p>
      </dgm:t>
    </dgm:pt>
    <dgm:pt modelId="{E18CE609-597B-45CD-86FC-64CE5B49C929}" type="parTrans" cxnId="{ECBEDAF7-8C87-46E1-867D-28C7B775AA33}">
      <dgm:prSet/>
      <dgm:spPr/>
      <dgm:t>
        <a:bodyPr/>
        <a:lstStyle/>
        <a:p>
          <a:pPr algn="ctr"/>
          <a:endParaRPr lang="pt-PT" sz="1200"/>
        </a:p>
      </dgm:t>
    </dgm:pt>
    <dgm:pt modelId="{63F6D58D-663D-48F7-B838-7108871F31DB}" type="sibTrans" cxnId="{ECBEDAF7-8C87-46E1-867D-28C7B775AA33}">
      <dgm:prSet/>
      <dgm:spPr/>
      <dgm:t>
        <a:bodyPr/>
        <a:lstStyle/>
        <a:p>
          <a:pPr algn="ctr"/>
          <a:endParaRPr lang="pt-PT" sz="1200"/>
        </a:p>
      </dgm:t>
    </dgm:pt>
    <dgm:pt modelId="{996FCB8C-ACCD-4F15-98C9-681BBA404967}">
      <dgm:prSet phldrT="[Texto]" custT="1"/>
      <dgm:spPr/>
      <dgm:t>
        <a:bodyPr/>
        <a:lstStyle/>
        <a:p>
          <a:pPr algn="ctr"/>
          <a:r>
            <a:rPr lang="pt-PT" sz="1200" dirty="0"/>
            <a:t>Histórico de movimentos</a:t>
          </a:r>
        </a:p>
      </dgm:t>
    </dgm:pt>
    <dgm:pt modelId="{5A35B96E-59CC-47F7-9EA2-507729E57A9F}" type="parTrans" cxnId="{D1AB65E6-C8C4-42F8-8587-DE2052E2F921}">
      <dgm:prSet/>
      <dgm:spPr/>
      <dgm:t>
        <a:bodyPr/>
        <a:lstStyle/>
        <a:p>
          <a:pPr algn="ctr"/>
          <a:endParaRPr lang="pt-PT" sz="1200"/>
        </a:p>
      </dgm:t>
    </dgm:pt>
    <dgm:pt modelId="{EA1072CA-681C-4CAF-968D-A07E3CFA02D8}" type="sibTrans" cxnId="{D1AB65E6-C8C4-42F8-8587-DE2052E2F921}">
      <dgm:prSet/>
      <dgm:spPr/>
      <dgm:t>
        <a:bodyPr/>
        <a:lstStyle/>
        <a:p>
          <a:pPr algn="ctr"/>
          <a:endParaRPr lang="pt-PT" sz="1200"/>
        </a:p>
      </dgm:t>
    </dgm:pt>
    <dgm:pt modelId="{E37D6D04-E398-498E-9189-43103175DAD4}">
      <dgm:prSet phldrT="[Texto]" custT="1"/>
      <dgm:spPr/>
      <dgm:t>
        <a:bodyPr/>
        <a:lstStyle/>
        <a:p>
          <a:pPr algn="ctr"/>
          <a:r>
            <a:rPr lang="pt-PT" sz="1200" dirty="0"/>
            <a:t>Gestão dos tipos de utilizadores</a:t>
          </a:r>
        </a:p>
      </dgm:t>
    </dgm:pt>
    <dgm:pt modelId="{76D811CD-2EFE-44FE-B458-5E8D7489CB16}" type="parTrans" cxnId="{F3BFB862-D175-4AA3-BE60-6A2259ACD923}">
      <dgm:prSet/>
      <dgm:spPr/>
      <dgm:t>
        <a:bodyPr/>
        <a:lstStyle/>
        <a:p>
          <a:pPr algn="ctr"/>
          <a:endParaRPr lang="pt-PT" sz="1200"/>
        </a:p>
      </dgm:t>
    </dgm:pt>
    <dgm:pt modelId="{A76DBC0E-A00D-4E08-A6AD-8E5A7A1F116A}" type="sibTrans" cxnId="{F3BFB862-D175-4AA3-BE60-6A2259ACD923}">
      <dgm:prSet/>
      <dgm:spPr/>
      <dgm:t>
        <a:bodyPr/>
        <a:lstStyle/>
        <a:p>
          <a:pPr algn="ctr"/>
          <a:endParaRPr lang="pt-PT" sz="1200"/>
        </a:p>
      </dgm:t>
    </dgm:pt>
    <dgm:pt modelId="{BDED8F7A-6478-47FB-A545-33FDA163853E}" type="pres">
      <dgm:prSet presAssocID="{68E1ABC1-300F-4231-B4C1-858374B60DED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CE108F45-7324-4A9E-97E7-7426EB15CD72}" type="pres">
      <dgm:prSet presAssocID="{DF97BE89-A660-4514-8098-8CBD255D5C81}" presName="hierRoot1" presStyleCnt="0"/>
      <dgm:spPr/>
    </dgm:pt>
    <dgm:pt modelId="{77FD5A03-279F-444B-8B58-8F7CEA10DFD1}" type="pres">
      <dgm:prSet presAssocID="{DF97BE89-A660-4514-8098-8CBD255D5C81}" presName="composite" presStyleCnt="0"/>
      <dgm:spPr/>
    </dgm:pt>
    <dgm:pt modelId="{D9A7401A-7BC0-4FC5-B2F8-96D29E632E7D}" type="pres">
      <dgm:prSet presAssocID="{DF97BE89-A660-4514-8098-8CBD255D5C81}" presName="background" presStyleLbl="node0" presStyleIdx="0" presStyleCnt="1"/>
      <dgm:spPr/>
    </dgm:pt>
    <dgm:pt modelId="{DFF729BB-CAF7-45F2-B920-6D029746A451}" type="pres">
      <dgm:prSet presAssocID="{DF97BE89-A660-4514-8098-8CBD255D5C81}" presName="text" presStyleLbl="fgAcc0" presStyleIdx="0" presStyleCnt="1" custScaleY="172950">
        <dgm:presLayoutVars>
          <dgm:chPref val="3"/>
        </dgm:presLayoutVars>
      </dgm:prSet>
      <dgm:spPr/>
    </dgm:pt>
    <dgm:pt modelId="{080FF5AF-FC8E-440F-B27A-0B346FF504BB}" type="pres">
      <dgm:prSet presAssocID="{DF97BE89-A660-4514-8098-8CBD255D5C81}" presName="hierChild2" presStyleCnt="0"/>
      <dgm:spPr/>
    </dgm:pt>
    <dgm:pt modelId="{BDFE1E78-6623-4ABE-844B-DDD32991AF0E}" type="pres">
      <dgm:prSet presAssocID="{BBE5AD05-2EE8-4FA8-BD9A-EEB043E2F0FE}" presName="Name10" presStyleLbl="parChTrans1D2" presStyleIdx="0" presStyleCnt="4"/>
      <dgm:spPr/>
    </dgm:pt>
    <dgm:pt modelId="{0DEC9EE8-BC60-4B8D-880F-B2A5C2B89751}" type="pres">
      <dgm:prSet presAssocID="{7437D77B-2516-4F8F-BB27-AE2AF856FC2D}" presName="hierRoot2" presStyleCnt="0"/>
      <dgm:spPr/>
    </dgm:pt>
    <dgm:pt modelId="{9C5A0E22-1625-4091-A15A-4124DDD8DF58}" type="pres">
      <dgm:prSet presAssocID="{7437D77B-2516-4F8F-BB27-AE2AF856FC2D}" presName="composite2" presStyleCnt="0"/>
      <dgm:spPr/>
    </dgm:pt>
    <dgm:pt modelId="{FFB7F3CC-8884-40FA-912F-3E99E532D444}" type="pres">
      <dgm:prSet presAssocID="{7437D77B-2516-4F8F-BB27-AE2AF856FC2D}" presName="background2" presStyleLbl="node2" presStyleIdx="0" presStyleCnt="4"/>
      <dgm:spPr/>
    </dgm:pt>
    <dgm:pt modelId="{38D4E216-721F-4A96-A80C-7401254276B2}" type="pres">
      <dgm:prSet presAssocID="{7437D77B-2516-4F8F-BB27-AE2AF856FC2D}" presName="text2" presStyleLbl="fgAcc2" presStyleIdx="0" presStyleCnt="4" custScaleX="130895" custScaleY="170850">
        <dgm:presLayoutVars>
          <dgm:chPref val="3"/>
        </dgm:presLayoutVars>
      </dgm:prSet>
      <dgm:spPr/>
    </dgm:pt>
    <dgm:pt modelId="{8752F0E1-5EE1-498B-865A-ADE7833621CC}" type="pres">
      <dgm:prSet presAssocID="{7437D77B-2516-4F8F-BB27-AE2AF856FC2D}" presName="hierChild3" presStyleCnt="0"/>
      <dgm:spPr/>
    </dgm:pt>
    <dgm:pt modelId="{3A9F1595-7398-4FB8-AE8C-0A0DBCAB371B}" type="pres">
      <dgm:prSet presAssocID="{66D79013-865E-4E96-8EE8-421247451C99}" presName="Name10" presStyleLbl="parChTrans1D2" presStyleIdx="1" presStyleCnt="4"/>
      <dgm:spPr/>
    </dgm:pt>
    <dgm:pt modelId="{25086C11-BD08-4350-8AE3-08E6E342A466}" type="pres">
      <dgm:prSet presAssocID="{7F8A7D19-59D7-48CA-BCED-D456B17FB2E6}" presName="hierRoot2" presStyleCnt="0"/>
      <dgm:spPr/>
    </dgm:pt>
    <dgm:pt modelId="{F6A59DC7-8759-42DA-9A83-AFABB9504FE7}" type="pres">
      <dgm:prSet presAssocID="{7F8A7D19-59D7-48CA-BCED-D456B17FB2E6}" presName="composite2" presStyleCnt="0"/>
      <dgm:spPr/>
    </dgm:pt>
    <dgm:pt modelId="{CB5C579D-50EC-4513-88D5-1D6FD4CB0E52}" type="pres">
      <dgm:prSet presAssocID="{7F8A7D19-59D7-48CA-BCED-D456B17FB2E6}" presName="background2" presStyleLbl="node2" presStyleIdx="1" presStyleCnt="4"/>
      <dgm:spPr/>
    </dgm:pt>
    <dgm:pt modelId="{FD0F3778-86DE-4A99-B50F-F8327433E37E}" type="pres">
      <dgm:prSet presAssocID="{7F8A7D19-59D7-48CA-BCED-D456B17FB2E6}" presName="text2" presStyleLbl="fgAcc2" presStyleIdx="1" presStyleCnt="4" custScaleX="156161" custScaleY="170850">
        <dgm:presLayoutVars>
          <dgm:chPref val="3"/>
        </dgm:presLayoutVars>
      </dgm:prSet>
      <dgm:spPr/>
    </dgm:pt>
    <dgm:pt modelId="{3D0C1C58-726B-47B0-BBF3-EBC189B4B7D7}" type="pres">
      <dgm:prSet presAssocID="{7F8A7D19-59D7-48CA-BCED-D456B17FB2E6}" presName="hierChild3" presStyleCnt="0"/>
      <dgm:spPr/>
    </dgm:pt>
    <dgm:pt modelId="{8BCA600A-9E48-4088-B3FF-D9C88CDA816B}" type="pres">
      <dgm:prSet presAssocID="{E18CE609-597B-45CD-86FC-64CE5B49C929}" presName="Name10" presStyleLbl="parChTrans1D2" presStyleIdx="2" presStyleCnt="4"/>
      <dgm:spPr/>
    </dgm:pt>
    <dgm:pt modelId="{AE4DFAD1-9861-40A9-A5F9-F622C339A922}" type="pres">
      <dgm:prSet presAssocID="{5E6AADB9-83A1-4D05-8D8E-1FDAD96C7B90}" presName="hierRoot2" presStyleCnt="0"/>
      <dgm:spPr/>
    </dgm:pt>
    <dgm:pt modelId="{A0E78A53-DA42-43A1-ABA5-817F5FCF74CF}" type="pres">
      <dgm:prSet presAssocID="{5E6AADB9-83A1-4D05-8D8E-1FDAD96C7B90}" presName="composite2" presStyleCnt="0"/>
      <dgm:spPr/>
    </dgm:pt>
    <dgm:pt modelId="{149AA2D3-8E38-46B1-9713-52E21B377D33}" type="pres">
      <dgm:prSet presAssocID="{5E6AADB9-83A1-4D05-8D8E-1FDAD96C7B90}" presName="background2" presStyleLbl="node2" presStyleIdx="2" presStyleCnt="4"/>
      <dgm:spPr/>
    </dgm:pt>
    <dgm:pt modelId="{E0992EE5-27C9-42DD-BB43-D14189764AFD}" type="pres">
      <dgm:prSet presAssocID="{5E6AADB9-83A1-4D05-8D8E-1FDAD96C7B90}" presName="text2" presStyleLbl="fgAcc2" presStyleIdx="2" presStyleCnt="4" custScaleY="170850">
        <dgm:presLayoutVars>
          <dgm:chPref val="3"/>
        </dgm:presLayoutVars>
      </dgm:prSet>
      <dgm:spPr/>
    </dgm:pt>
    <dgm:pt modelId="{F074C530-60A6-45F2-B9A7-3414465C21F3}" type="pres">
      <dgm:prSet presAssocID="{5E6AADB9-83A1-4D05-8D8E-1FDAD96C7B90}" presName="hierChild3" presStyleCnt="0"/>
      <dgm:spPr/>
    </dgm:pt>
    <dgm:pt modelId="{71A7A5BD-2E3E-403F-A647-F4170AFDCF3A}" type="pres">
      <dgm:prSet presAssocID="{0586673C-C3F1-4FFF-AB9F-F03E440B41AC}" presName="Name10" presStyleLbl="parChTrans1D2" presStyleIdx="3" presStyleCnt="4"/>
      <dgm:spPr/>
    </dgm:pt>
    <dgm:pt modelId="{DFDA1061-4877-4CCD-9DEE-93E92A2B66CA}" type="pres">
      <dgm:prSet presAssocID="{AA565AE7-4117-4729-A3DA-470772A1C4A3}" presName="hierRoot2" presStyleCnt="0"/>
      <dgm:spPr/>
    </dgm:pt>
    <dgm:pt modelId="{1B1A9800-EA2B-4613-B8B3-B2BC71B9D3F5}" type="pres">
      <dgm:prSet presAssocID="{AA565AE7-4117-4729-A3DA-470772A1C4A3}" presName="composite2" presStyleCnt="0"/>
      <dgm:spPr/>
    </dgm:pt>
    <dgm:pt modelId="{16E06906-2AE4-46FA-A612-A5CE370AA4B4}" type="pres">
      <dgm:prSet presAssocID="{AA565AE7-4117-4729-A3DA-470772A1C4A3}" presName="background2" presStyleLbl="node2" presStyleIdx="3" presStyleCnt="4"/>
      <dgm:spPr>
        <a:solidFill>
          <a:schemeClr val="accent3"/>
        </a:solidFill>
      </dgm:spPr>
    </dgm:pt>
    <dgm:pt modelId="{A8A66B4C-0B8A-40EB-8657-D4B4D82DCFAD}" type="pres">
      <dgm:prSet presAssocID="{AA565AE7-4117-4729-A3DA-470772A1C4A3}" presName="text2" presStyleLbl="fgAcc2" presStyleIdx="3" presStyleCnt="4" custScaleX="193557" custScaleY="181765">
        <dgm:presLayoutVars>
          <dgm:chPref val="3"/>
        </dgm:presLayoutVars>
      </dgm:prSet>
      <dgm:spPr/>
    </dgm:pt>
    <dgm:pt modelId="{043D70F8-65EB-45C8-8553-E40614E278A9}" type="pres">
      <dgm:prSet presAssocID="{AA565AE7-4117-4729-A3DA-470772A1C4A3}" presName="hierChild3" presStyleCnt="0"/>
      <dgm:spPr/>
    </dgm:pt>
    <dgm:pt modelId="{F6467F80-F714-4329-8390-5D97579745E6}" type="pres">
      <dgm:prSet presAssocID="{0D35B03A-30CD-42DE-887C-7260FA17AFEA}" presName="Name17" presStyleLbl="parChTrans1D3" presStyleIdx="0" presStyleCnt="4"/>
      <dgm:spPr/>
    </dgm:pt>
    <dgm:pt modelId="{D1326716-88A7-43E2-87EE-2FAF3677AF8F}" type="pres">
      <dgm:prSet presAssocID="{0A1D50D4-1BF5-4735-A7AC-65763738FB2D}" presName="hierRoot3" presStyleCnt="0"/>
      <dgm:spPr/>
    </dgm:pt>
    <dgm:pt modelId="{44FDFB4D-4AAB-470E-BD2A-758EA472EC4A}" type="pres">
      <dgm:prSet presAssocID="{0A1D50D4-1BF5-4735-A7AC-65763738FB2D}" presName="composite3" presStyleCnt="0"/>
      <dgm:spPr/>
    </dgm:pt>
    <dgm:pt modelId="{77B25695-43DC-434B-AE1F-1923A39556AF}" type="pres">
      <dgm:prSet presAssocID="{0A1D50D4-1BF5-4735-A7AC-65763738FB2D}" presName="background3" presStyleLbl="node3" presStyleIdx="0" presStyleCnt="4"/>
      <dgm:spPr/>
    </dgm:pt>
    <dgm:pt modelId="{AF7E900E-44A3-404E-AEBB-5CC4C433BD54}" type="pres">
      <dgm:prSet presAssocID="{0A1D50D4-1BF5-4735-A7AC-65763738FB2D}" presName="text3" presStyleLbl="fgAcc3" presStyleIdx="0" presStyleCnt="4" custScaleX="132034" custScaleY="169912">
        <dgm:presLayoutVars>
          <dgm:chPref val="3"/>
        </dgm:presLayoutVars>
      </dgm:prSet>
      <dgm:spPr/>
    </dgm:pt>
    <dgm:pt modelId="{D5B41E62-AEB0-44D0-B41F-0C49756E68F8}" type="pres">
      <dgm:prSet presAssocID="{0A1D50D4-1BF5-4735-A7AC-65763738FB2D}" presName="hierChild4" presStyleCnt="0"/>
      <dgm:spPr/>
    </dgm:pt>
    <dgm:pt modelId="{98DC19BF-52D5-4C2A-8CE0-0078C33B0968}" type="pres">
      <dgm:prSet presAssocID="{76D811CD-2EFE-44FE-B458-5E8D7489CB16}" presName="Name17" presStyleLbl="parChTrans1D3" presStyleIdx="1" presStyleCnt="4"/>
      <dgm:spPr/>
    </dgm:pt>
    <dgm:pt modelId="{05E1C521-BEEA-45D5-A794-65CD99012894}" type="pres">
      <dgm:prSet presAssocID="{E37D6D04-E398-498E-9189-43103175DAD4}" presName="hierRoot3" presStyleCnt="0"/>
      <dgm:spPr/>
    </dgm:pt>
    <dgm:pt modelId="{10983605-A655-4093-BB9B-3C30EE50123F}" type="pres">
      <dgm:prSet presAssocID="{E37D6D04-E398-498E-9189-43103175DAD4}" presName="composite3" presStyleCnt="0"/>
      <dgm:spPr/>
    </dgm:pt>
    <dgm:pt modelId="{258D1DAD-A59A-4CFC-9309-F08A626EEF6D}" type="pres">
      <dgm:prSet presAssocID="{E37D6D04-E398-498E-9189-43103175DAD4}" presName="background3" presStyleLbl="node3" presStyleIdx="1" presStyleCnt="4"/>
      <dgm:spPr/>
    </dgm:pt>
    <dgm:pt modelId="{CB0F1DCF-1FA3-472F-9478-918E1EC282BD}" type="pres">
      <dgm:prSet presAssocID="{E37D6D04-E398-498E-9189-43103175DAD4}" presName="text3" presStyleLbl="fgAcc3" presStyleIdx="1" presStyleCnt="4" custScaleX="122720" custScaleY="169912">
        <dgm:presLayoutVars>
          <dgm:chPref val="3"/>
        </dgm:presLayoutVars>
      </dgm:prSet>
      <dgm:spPr/>
    </dgm:pt>
    <dgm:pt modelId="{CA3D8F6F-DE6B-4208-97C9-C01EEE84B57A}" type="pres">
      <dgm:prSet presAssocID="{E37D6D04-E398-498E-9189-43103175DAD4}" presName="hierChild4" presStyleCnt="0"/>
      <dgm:spPr/>
    </dgm:pt>
    <dgm:pt modelId="{BD129E35-1DF2-4289-BEF7-5BE05F545E34}" type="pres">
      <dgm:prSet presAssocID="{CA76917F-7455-4294-A080-97A546017800}" presName="Name17" presStyleLbl="parChTrans1D3" presStyleIdx="2" presStyleCnt="4"/>
      <dgm:spPr/>
    </dgm:pt>
    <dgm:pt modelId="{5DE0BDE3-35A0-4C30-98DC-9326241CAC64}" type="pres">
      <dgm:prSet presAssocID="{8A99B5E9-0A18-4720-840E-96EBE822CC7E}" presName="hierRoot3" presStyleCnt="0"/>
      <dgm:spPr/>
    </dgm:pt>
    <dgm:pt modelId="{B4F5B44E-8A65-4116-9696-10C85243DA4B}" type="pres">
      <dgm:prSet presAssocID="{8A99B5E9-0A18-4720-840E-96EBE822CC7E}" presName="composite3" presStyleCnt="0"/>
      <dgm:spPr/>
    </dgm:pt>
    <dgm:pt modelId="{2AE3F3B2-DDA8-4C2F-9E8B-A77D9B77FF55}" type="pres">
      <dgm:prSet presAssocID="{8A99B5E9-0A18-4720-840E-96EBE822CC7E}" presName="background3" presStyleLbl="node3" presStyleIdx="2" presStyleCnt="4"/>
      <dgm:spPr/>
    </dgm:pt>
    <dgm:pt modelId="{9F1BFC86-34C3-4591-9ED2-906FF73DDD42}" type="pres">
      <dgm:prSet presAssocID="{8A99B5E9-0A18-4720-840E-96EBE822CC7E}" presName="text3" presStyleLbl="fgAcc3" presStyleIdx="2" presStyleCnt="4" custScaleX="145195" custScaleY="167341">
        <dgm:presLayoutVars>
          <dgm:chPref val="3"/>
        </dgm:presLayoutVars>
      </dgm:prSet>
      <dgm:spPr/>
    </dgm:pt>
    <dgm:pt modelId="{CF3EE696-A33D-4C1E-B442-5A065B83863D}" type="pres">
      <dgm:prSet presAssocID="{8A99B5E9-0A18-4720-840E-96EBE822CC7E}" presName="hierChild4" presStyleCnt="0"/>
      <dgm:spPr/>
    </dgm:pt>
    <dgm:pt modelId="{2B4AC497-8527-453A-9C22-81BA196378DE}" type="pres">
      <dgm:prSet presAssocID="{5A35B96E-59CC-47F7-9EA2-507729E57A9F}" presName="Name17" presStyleLbl="parChTrans1D3" presStyleIdx="3" presStyleCnt="4"/>
      <dgm:spPr/>
    </dgm:pt>
    <dgm:pt modelId="{2FBE4DD1-77E9-49CF-9038-D9D2EA629A1A}" type="pres">
      <dgm:prSet presAssocID="{996FCB8C-ACCD-4F15-98C9-681BBA404967}" presName="hierRoot3" presStyleCnt="0"/>
      <dgm:spPr/>
    </dgm:pt>
    <dgm:pt modelId="{FB467E8B-659D-490A-B812-6245B5678BE0}" type="pres">
      <dgm:prSet presAssocID="{996FCB8C-ACCD-4F15-98C9-681BBA404967}" presName="composite3" presStyleCnt="0"/>
      <dgm:spPr/>
    </dgm:pt>
    <dgm:pt modelId="{8944E7BE-25A2-4B33-B774-60B3B5CB7983}" type="pres">
      <dgm:prSet presAssocID="{996FCB8C-ACCD-4F15-98C9-681BBA404967}" presName="background3" presStyleLbl="node3" presStyleIdx="3" presStyleCnt="4"/>
      <dgm:spPr/>
    </dgm:pt>
    <dgm:pt modelId="{5ADF2C58-6812-4CEA-BF64-201F19AF5743}" type="pres">
      <dgm:prSet presAssocID="{996FCB8C-ACCD-4F15-98C9-681BBA404967}" presName="text3" presStyleLbl="fgAcc3" presStyleIdx="3" presStyleCnt="4" custScaleX="147975" custScaleY="167156">
        <dgm:presLayoutVars>
          <dgm:chPref val="3"/>
        </dgm:presLayoutVars>
      </dgm:prSet>
      <dgm:spPr/>
    </dgm:pt>
    <dgm:pt modelId="{4CDC025A-4823-48B9-8864-2CD073E814F8}" type="pres">
      <dgm:prSet presAssocID="{996FCB8C-ACCD-4F15-98C9-681BBA404967}" presName="hierChild4" presStyleCnt="0"/>
      <dgm:spPr/>
    </dgm:pt>
  </dgm:ptLst>
  <dgm:cxnLst>
    <dgm:cxn modelId="{505CFB1C-2486-41B6-9B11-C1830B508FB4}" srcId="{DF97BE89-A660-4514-8098-8CBD255D5C81}" destId="{7437D77B-2516-4F8F-BB27-AE2AF856FC2D}" srcOrd="0" destOrd="0" parTransId="{BBE5AD05-2EE8-4FA8-BD9A-EEB043E2F0FE}" sibTransId="{9A231CCB-F614-4825-987A-1322487ABBB7}"/>
    <dgm:cxn modelId="{B7535A1E-7CC1-4D51-B830-858881087D51}" type="presOf" srcId="{CA76917F-7455-4294-A080-97A546017800}" destId="{BD129E35-1DF2-4289-BEF7-5BE05F545E34}" srcOrd="0" destOrd="0" presId="urn:microsoft.com/office/officeart/2005/8/layout/hierarchy1"/>
    <dgm:cxn modelId="{49E8822A-A541-4A05-9AA6-128C93DE887E}" srcId="{68E1ABC1-300F-4231-B4C1-858374B60DED}" destId="{DF97BE89-A660-4514-8098-8CBD255D5C81}" srcOrd="0" destOrd="0" parTransId="{17FBA691-3C87-4C05-8C2E-9B794F65282B}" sibTransId="{39002D15-99A8-4D9D-8140-02CC04D5A4B1}"/>
    <dgm:cxn modelId="{C71CCB2D-6C19-4DFB-B49F-51B60D329039}" type="presOf" srcId="{68E1ABC1-300F-4231-B4C1-858374B60DED}" destId="{BDED8F7A-6478-47FB-A545-33FDA163853E}" srcOrd="0" destOrd="0" presId="urn:microsoft.com/office/officeart/2005/8/layout/hierarchy1"/>
    <dgm:cxn modelId="{BE1FA534-9040-447A-B286-A849D0B80C00}" type="presOf" srcId="{76D811CD-2EFE-44FE-B458-5E8D7489CB16}" destId="{98DC19BF-52D5-4C2A-8CE0-0078C33B0968}" srcOrd="0" destOrd="0" presId="urn:microsoft.com/office/officeart/2005/8/layout/hierarchy1"/>
    <dgm:cxn modelId="{6B682C35-923C-4757-9601-4A17B5228463}" type="presOf" srcId="{E18CE609-597B-45CD-86FC-64CE5B49C929}" destId="{8BCA600A-9E48-4088-B3FF-D9C88CDA816B}" srcOrd="0" destOrd="0" presId="urn:microsoft.com/office/officeart/2005/8/layout/hierarchy1"/>
    <dgm:cxn modelId="{636DF83F-45D5-4B15-9E9A-32CC8F831901}" type="presOf" srcId="{66D79013-865E-4E96-8EE8-421247451C99}" destId="{3A9F1595-7398-4FB8-AE8C-0A0DBCAB371B}" srcOrd="0" destOrd="0" presId="urn:microsoft.com/office/officeart/2005/8/layout/hierarchy1"/>
    <dgm:cxn modelId="{888CFF40-B627-4871-A334-D71E9B3014C9}" type="presOf" srcId="{996FCB8C-ACCD-4F15-98C9-681BBA404967}" destId="{5ADF2C58-6812-4CEA-BF64-201F19AF5743}" srcOrd="0" destOrd="0" presId="urn:microsoft.com/office/officeart/2005/8/layout/hierarchy1"/>
    <dgm:cxn modelId="{23BBD260-EE75-486D-A056-0ACACC9858F2}" type="presOf" srcId="{5E6AADB9-83A1-4D05-8D8E-1FDAD96C7B90}" destId="{E0992EE5-27C9-42DD-BB43-D14189764AFD}" srcOrd="0" destOrd="0" presId="urn:microsoft.com/office/officeart/2005/8/layout/hierarchy1"/>
    <dgm:cxn modelId="{9D824641-9807-489C-B3B2-E1140E85CBF6}" srcId="{AA565AE7-4117-4729-A3DA-470772A1C4A3}" destId="{0A1D50D4-1BF5-4735-A7AC-65763738FB2D}" srcOrd="0" destOrd="0" parTransId="{0D35B03A-30CD-42DE-887C-7260FA17AFEA}" sibTransId="{33742D32-CA30-4A00-A795-8BAAB72E71AE}"/>
    <dgm:cxn modelId="{F3BFB862-D175-4AA3-BE60-6A2259ACD923}" srcId="{AA565AE7-4117-4729-A3DA-470772A1C4A3}" destId="{E37D6D04-E398-498E-9189-43103175DAD4}" srcOrd="1" destOrd="0" parTransId="{76D811CD-2EFE-44FE-B458-5E8D7489CB16}" sibTransId="{A76DBC0E-A00D-4E08-A6AD-8E5A7A1F116A}"/>
    <dgm:cxn modelId="{B20E1E6C-00D7-4F1D-A0D6-FD3EC5CB228A}" type="presOf" srcId="{BBE5AD05-2EE8-4FA8-BD9A-EEB043E2F0FE}" destId="{BDFE1E78-6623-4ABE-844B-DDD32991AF0E}" srcOrd="0" destOrd="0" presId="urn:microsoft.com/office/officeart/2005/8/layout/hierarchy1"/>
    <dgm:cxn modelId="{06BC6175-ABB4-4EBB-BEEB-5C7601FB78ED}" srcId="{DF97BE89-A660-4514-8098-8CBD255D5C81}" destId="{7F8A7D19-59D7-48CA-BCED-D456B17FB2E6}" srcOrd="1" destOrd="0" parTransId="{66D79013-865E-4E96-8EE8-421247451C99}" sibTransId="{003C1C61-3C46-4EC9-ACEB-E2AF8746EC11}"/>
    <dgm:cxn modelId="{0E998284-95B5-465E-9B08-44652CFAA38E}" type="presOf" srcId="{AA565AE7-4117-4729-A3DA-470772A1C4A3}" destId="{A8A66B4C-0B8A-40EB-8657-D4B4D82DCFAD}" srcOrd="0" destOrd="0" presId="urn:microsoft.com/office/officeart/2005/8/layout/hierarchy1"/>
    <dgm:cxn modelId="{DA48CF8C-E796-41AA-8AA4-2EA699A7ACEF}" type="presOf" srcId="{E37D6D04-E398-498E-9189-43103175DAD4}" destId="{CB0F1DCF-1FA3-472F-9478-918E1EC282BD}" srcOrd="0" destOrd="0" presId="urn:microsoft.com/office/officeart/2005/8/layout/hierarchy1"/>
    <dgm:cxn modelId="{DDB84F8F-F3F0-4791-94C7-49B9F1DF7DFC}" type="presOf" srcId="{0A1D50D4-1BF5-4735-A7AC-65763738FB2D}" destId="{AF7E900E-44A3-404E-AEBB-5CC4C433BD54}" srcOrd="0" destOrd="0" presId="urn:microsoft.com/office/officeart/2005/8/layout/hierarchy1"/>
    <dgm:cxn modelId="{E2D89997-E934-442F-A88A-AE89034BB1BE}" type="presOf" srcId="{DF97BE89-A660-4514-8098-8CBD255D5C81}" destId="{DFF729BB-CAF7-45F2-B920-6D029746A451}" srcOrd="0" destOrd="0" presId="urn:microsoft.com/office/officeart/2005/8/layout/hierarchy1"/>
    <dgm:cxn modelId="{8E7ED0A5-7C7F-42CB-AE22-F7075FFF421F}" type="presOf" srcId="{0586673C-C3F1-4FFF-AB9F-F03E440B41AC}" destId="{71A7A5BD-2E3E-403F-A647-F4170AFDCF3A}" srcOrd="0" destOrd="0" presId="urn:microsoft.com/office/officeart/2005/8/layout/hierarchy1"/>
    <dgm:cxn modelId="{73CE1CAB-D32E-4A41-BCFB-2FCD0C3301C5}" type="presOf" srcId="{0D35B03A-30CD-42DE-887C-7260FA17AFEA}" destId="{F6467F80-F714-4329-8390-5D97579745E6}" srcOrd="0" destOrd="0" presId="urn:microsoft.com/office/officeart/2005/8/layout/hierarchy1"/>
    <dgm:cxn modelId="{06C856BA-C7BD-4F32-AF51-6763D10C8729}" type="presOf" srcId="{7F8A7D19-59D7-48CA-BCED-D456B17FB2E6}" destId="{FD0F3778-86DE-4A99-B50F-F8327433E37E}" srcOrd="0" destOrd="0" presId="urn:microsoft.com/office/officeart/2005/8/layout/hierarchy1"/>
    <dgm:cxn modelId="{73B8E7BB-DC33-44B5-86E8-C716E2155D0A}" srcId="{DF97BE89-A660-4514-8098-8CBD255D5C81}" destId="{AA565AE7-4117-4729-A3DA-470772A1C4A3}" srcOrd="3" destOrd="0" parTransId="{0586673C-C3F1-4FFF-AB9F-F03E440B41AC}" sibTransId="{072DE8D9-72A1-4C7D-8E9D-1A7CFC7B956F}"/>
    <dgm:cxn modelId="{40F23EE4-C386-4583-8561-82AB2B2E1F9A}" type="presOf" srcId="{5A35B96E-59CC-47F7-9EA2-507729E57A9F}" destId="{2B4AC497-8527-453A-9C22-81BA196378DE}" srcOrd="0" destOrd="0" presId="urn:microsoft.com/office/officeart/2005/8/layout/hierarchy1"/>
    <dgm:cxn modelId="{D1AB65E6-C8C4-42F8-8587-DE2052E2F921}" srcId="{AA565AE7-4117-4729-A3DA-470772A1C4A3}" destId="{996FCB8C-ACCD-4F15-98C9-681BBA404967}" srcOrd="3" destOrd="0" parTransId="{5A35B96E-59CC-47F7-9EA2-507729E57A9F}" sibTransId="{EA1072CA-681C-4CAF-968D-A07E3CFA02D8}"/>
    <dgm:cxn modelId="{B8A1CBEA-FE0B-4552-9612-7F0D634FF3A5}" type="presOf" srcId="{8A99B5E9-0A18-4720-840E-96EBE822CC7E}" destId="{9F1BFC86-34C3-4591-9ED2-906FF73DDD42}" srcOrd="0" destOrd="0" presId="urn:microsoft.com/office/officeart/2005/8/layout/hierarchy1"/>
    <dgm:cxn modelId="{F21717ED-7090-43DF-B46C-31BED3171B10}" type="presOf" srcId="{7437D77B-2516-4F8F-BB27-AE2AF856FC2D}" destId="{38D4E216-721F-4A96-A80C-7401254276B2}" srcOrd="0" destOrd="0" presId="urn:microsoft.com/office/officeart/2005/8/layout/hierarchy1"/>
    <dgm:cxn modelId="{ECBEDAF7-8C87-46E1-867D-28C7B775AA33}" srcId="{DF97BE89-A660-4514-8098-8CBD255D5C81}" destId="{5E6AADB9-83A1-4D05-8D8E-1FDAD96C7B90}" srcOrd="2" destOrd="0" parTransId="{E18CE609-597B-45CD-86FC-64CE5B49C929}" sibTransId="{63F6D58D-663D-48F7-B838-7108871F31DB}"/>
    <dgm:cxn modelId="{DCFD58F9-570A-4FEA-81DF-803953D1AED1}" srcId="{AA565AE7-4117-4729-A3DA-470772A1C4A3}" destId="{8A99B5E9-0A18-4720-840E-96EBE822CC7E}" srcOrd="2" destOrd="0" parTransId="{CA76917F-7455-4294-A080-97A546017800}" sibTransId="{D0CADF40-1D14-4D14-8B41-48468D5C678A}"/>
    <dgm:cxn modelId="{7671575B-7652-4958-9824-98D244289693}" type="presParOf" srcId="{BDED8F7A-6478-47FB-A545-33FDA163853E}" destId="{CE108F45-7324-4A9E-97E7-7426EB15CD72}" srcOrd="0" destOrd="0" presId="urn:microsoft.com/office/officeart/2005/8/layout/hierarchy1"/>
    <dgm:cxn modelId="{857D00D4-8CEB-4622-AEF9-0E174AFF5C83}" type="presParOf" srcId="{CE108F45-7324-4A9E-97E7-7426EB15CD72}" destId="{77FD5A03-279F-444B-8B58-8F7CEA10DFD1}" srcOrd="0" destOrd="0" presId="urn:microsoft.com/office/officeart/2005/8/layout/hierarchy1"/>
    <dgm:cxn modelId="{5D420D00-DE89-49BB-9E46-66257AF9950D}" type="presParOf" srcId="{77FD5A03-279F-444B-8B58-8F7CEA10DFD1}" destId="{D9A7401A-7BC0-4FC5-B2F8-96D29E632E7D}" srcOrd="0" destOrd="0" presId="urn:microsoft.com/office/officeart/2005/8/layout/hierarchy1"/>
    <dgm:cxn modelId="{D2DB6E22-518B-4872-AF71-B6A60BFCBB51}" type="presParOf" srcId="{77FD5A03-279F-444B-8B58-8F7CEA10DFD1}" destId="{DFF729BB-CAF7-45F2-B920-6D029746A451}" srcOrd="1" destOrd="0" presId="urn:microsoft.com/office/officeart/2005/8/layout/hierarchy1"/>
    <dgm:cxn modelId="{7DA1CDD4-A03E-4735-A17C-9A54029736A5}" type="presParOf" srcId="{CE108F45-7324-4A9E-97E7-7426EB15CD72}" destId="{080FF5AF-FC8E-440F-B27A-0B346FF504BB}" srcOrd="1" destOrd="0" presId="urn:microsoft.com/office/officeart/2005/8/layout/hierarchy1"/>
    <dgm:cxn modelId="{EDDB17E9-A9B8-4E98-BB07-7ECD33807623}" type="presParOf" srcId="{080FF5AF-FC8E-440F-B27A-0B346FF504BB}" destId="{BDFE1E78-6623-4ABE-844B-DDD32991AF0E}" srcOrd="0" destOrd="0" presId="urn:microsoft.com/office/officeart/2005/8/layout/hierarchy1"/>
    <dgm:cxn modelId="{188CC8FC-90B2-4148-89F1-89B29053FD56}" type="presParOf" srcId="{080FF5AF-FC8E-440F-B27A-0B346FF504BB}" destId="{0DEC9EE8-BC60-4B8D-880F-B2A5C2B89751}" srcOrd="1" destOrd="0" presId="urn:microsoft.com/office/officeart/2005/8/layout/hierarchy1"/>
    <dgm:cxn modelId="{D8C06F7F-929A-41F1-B4EC-A52BF5B8F068}" type="presParOf" srcId="{0DEC9EE8-BC60-4B8D-880F-B2A5C2B89751}" destId="{9C5A0E22-1625-4091-A15A-4124DDD8DF58}" srcOrd="0" destOrd="0" presId="urn:microsoft.com/office/officeart/2005/8/layout/hierarchy1"/>
    <dgm:cxn modelId="{0B85E611-3E11-4005-98F0-CEDD52329177}" type="presParOf" srcId="{9C5A0E22-1625-4091-A15A-4124DDD8DF58}" destId="{FFB7F3CC-8884-40FA-912F-3E99E532D444}" srcOrd="0" destOrd="0" presId="urn:microsoft.com/office/officeart/2005/8/layout/hierarchy1"/>
    <dgm:cxn modelId="{3F192096-7532-4DC0-B0E0-2BC67BF899A6}" type="presParOf" srcId="{9C5A0E22-1625-4091-A15A-4124DDD8DF58}" destId="{38D4E216-721F-4A96-A80C-7401254276B2}" srcOrd="1" destOrd="0" presId="urn:microsoft.com/office/officeart/2005/8/layout/hierarchy1"/>
    <dgm:cxn modelId="{EC5EBD96-266B-4E53-B473-50C574887D57}" type="presParOf" srcId="{0DEC9EE8-BC60-4B8D-880F-B2A5C2B89751}" destId="{8752F0E1-5EE1-498B-865A-ADE7833621CC}" srcOrd="1" destOrd="0" presId="urn:microsoft.com/office/officeart/2005/8/layout/hierarchy1"/>
    <dgm:cxn modelId="{AE730B3F-9107-4AA6-93E8-DE0F033C939A}" type="presParOf" srcId="{080FF5AF-FC8E-440F-B27A-0B346FF504BB}" destId="{3A9F1595-7398-4FB8-AE8C-0A0DBCAB371B}" srcOrd="2" destOrd="0" presId="urn:microsoft.com/office/officeart/2005/8/layout/hierarchy1"/>
    <dgm:cxn modelId="{002557EA-82A5-4014-8426-69B4656EE198}" type="presParOf" srcId="{080FF5AF-FC8E-440F-B27A-0B346FF504BB}" destId="{25086C11-BD08-4350-8AE3-08E6E342A466}" srcOrd="3" destOrd="0" presId="urn:microsoft.com/office/officeart/2005/8/layout/hierarchy1"/>
    <dgm:cxn modelId="{C544AC2F-FF8C-4775-AB9D-8D66742FC429}" type="presParOf" srcId="{25086C11-BD08-4350-8AE3-08E6E342A466}" destId="{F6A59DC7-8759-42DA-9A83-AFABB9504FE7}" srcOrd="0" destOrd="0" presId="urn:microsoft.com/office/officeart/2005/8/layout/hierarchy1"/>
    <dgm:cxn modelId="{532F042D-10E5-4ECE-A8BA-147A1D895451}" type="presParOf" srcId="{F6A59DC7-8759-42DA-9A83-AFABB9504FE7}" destId="{CB5C579D-50EC-4513-88D5-1D6FD4CB0E52}" srcOrd="0" destOrd="0" presId="urn:microsoft.com/office/officeart/2005/8/layout/hierarchy1"/>
    <dgm:cxn modelId="{1F921C4B-9FC9-4FC5-84BC-C9728DE8A7BF}" type="presParOf" srcId="{F6A59DC7-8759-42DA-9A83-AFABB9504FE7}" destId="{FD0F3778-86DE-4A99-B50F-F8327433E37E}" srcOrd="1" destOrd="0" presId="urn:microsoft.com/office/officeart/2005/8/layout/hierarchy1"/>
    <dgm:cxn modelId="{EEF094CB-967C-474E-B244-831ACF23105E}" type="presParOf" srcId="{25086C11-BD08-4350-8AE3-08E6E342A466}" destId="{3D0C1C58-726B-47B0-BBF3-EBC189B4B7D7}" srcOrd="1" destOrd="0" presId="urn:microsoft.com/office/officeart/2005/8/layout/hierarchy1"/>
    <dgm:cxn modelId="{36FEC1E9-5A49-4B67-86A5-EB78AC78A000}" type="presParOf" srcId="{080FF5AF-FC8E-440F-B27A-0B346FF504BB}" destId="{8BCA600A-9E48-4088-B3FF-D9C88CDA816B}" srcOrd="4" destOrd="0" presId="urn:microsoft.com/office/officeart/2005/8/layout/hierarchy1"/>
    <dgm:cxn modelId="{A8454F67-528B-48FB-A56F-DA4EFBE251D6}" type="presParOf" srcId="{080FF5AF-FC8E-440F-B27A-0B346FF504BB}" destId="{AE4DFAD1-9861-40A9-A5F9-F622C339A922}" srcOrd="5" destOrd="0" presId="urn:microsoft.com/office/officeart/2005/8/layout/hierarchy1"/>
    <dgm:cxn modelId="{FFD8E496-B143-4B7B-B32D-8E7733BE3341}" type="presParOf" srcId="{AE4DFAD1-9861-40A9-A5F9-F622C339A922}" destId="{A0E78A53-DA42-43A1-ABA5-817F5FCF74CF}" srcOrd="0" destOrd="0" presId="urn:microsoft.com/office/officeart/2005/8/layout/hierarchy1"/>
    <dgm:cxn modelId="{68460D15-A153-4FC7-B7D5-CC6492DB5A2C}" type="presParOf" srcId="{A0E78A53-DA42-43A1-ABA5-817F5FCF74CF}" destId="{149AA2D3-8E38-46B1-9713-52E21B377D33}" srcOrd="0" destOrd="0" presId="urn:microsoft.com/office/officeart/2005/8/layout/hierarchy1"/>
    <dgm:cxn modelId="{992A1B0C-1257-4CCD-BCAB-4AC374201FC6}" type="presParOf" srcId="{A0E78A53-DA42-43A1-ABA5-817F5FCF74CF}" destId="{E0992EE5-27C9-42DD-BB43-D14189764AFD}" srcOrd="1" destOrd="0" presId="urn:microsoft.com/office/officeart/2005/8/layout/hierarchy1"/>
    <dgm:cxn modelId="{CBFE93DA-0398-415A-BA25-3BF3B5664A46}" type="presParOf" srcId="{AE4DFAD1-9861-40A9-A5F9-F622C339A922}" destId="{F074C530-60A6-45F2-B9A7-3414465C21F3}" srcOrd="1" destOrd="0" presId="urn:microsoft.com/office/officeart/2005/8/layout/hierarchy1"/>
    <dgm:cxn modelId="{9424ACF5-D794-4995-A56A-441FEF15108F}" type="presParOf" srcId="{080FF5AF-FC8E-440F-B27A-0B346FF504BB}" destId="{71A7A5BD-2E3E-403F-A647-F4170AFDCF3A}" srcOrd="6" destOrd="0" presId="urn:microsoft.com/office/officeart/2005/8/layout/hierarchy1"/>
    <dgm:cxn modelId="{CCAE0015-8AE3-4636-BA45-E8EF7C138EFA}" type="presParOf" srcId="{080FF5AF-FC8E-440F-B27A-0B346FF504BB}" destId="{DFDA1061-4877-4CCD-9DEE-93E92A2B66CA}" srcOrd="7" destOrd="0" presId="urn:microsoft.com/office/officeart/2005/8/layout/hierarchy1"/>
    <dgm:cxn modelId="{2B664AE3-2248-421F-9B31-B996FEDEB988}" type="presParOf" srcId="{DFDA1061-4877-4CCD-9DEE-93E92A2B66CA}" destId="{1B1A9800-EA2B-4613-B8B3-B2BC71B9D3F5}" srcOrd="0" destOrd="0" presId="urn:microsoft.com/office/officeart/2005/8/layout/hierarchy1"/>
    <dgm:cxn modelId="{19E2E0CA-9E9B-4707-888A-6DC3133D1DBB}" type="presParOf" srcId="{1B1A9800-EA2B-4613-B8B3-B2BC71B9D3F5}" destId="{16E06906-2AE4-46FA-A612-A5CE370AA4B4}" srcOrd="0" destOrd="0" presId="urn:microsoft.com/office/officeart/2005/8/layout/hierarchy1"/>
    <dgm:cxn modelId="{0C346E69-7678-4A24-9900-400AFAA2BF0C}" type="presParOf" srcId="{1B1A9800-EA2B-4613-B8B3-B2BC71B9D3F5}" destId="{A8A66B4C-0B8A-40EB-8657-D4B4D82DCFAD}" srcOrd="1" destOrd="0" presId="urn:microsoft.com/office/officeart/2005/8/layout/hierarchy1"/>
    <dgm:cxn modelId="{E4BB8138-51BA-42FE-92EE-D4FDF3513054}" type="presParOf" srcId="{DFDA1061-4877-4CCD-9DEE-93E92A2B66CA}" destId="{043D70F8-65EB-45C8-8553-E40614E278A9}" srcOrd="1" destOrd="0" presId="urn:microsoft.com/office/officeart/2005/8/layout/hierarchy1"/>
    <dgm:cxn modelId="{52E4E4E3-C968-4609-BAF2-C19A4C7AADB8}" type="presParOf" srcId="{043D70F8-65EB-45C8-8553-E40614E278A9}" destId="{F6467F80-F714-4329-8390-5D97579745E6}" srcOrd="0" destOrd="0" presId="urn:microsoft.com/office/officeart/2005/8/layout/hierarchy1"/>
    <dgm:cxn modelId="{4E3222C6-608D-4E9A-9F90-AC9F55FE0DCE}" type="presParOf" srcId="{043D70F8-65EB-45C8-8553-E40614E278A9}" destId="{D1326716-88A7-43E2-87EE-2FAF3677AF8F}" srcOrd="1" destOrd="0" presId="urn:microsoft.com/office/officeart/2005/8/layout/hierarchy1"/>
    <dgm:cxn modelId="{D21BC6BB-19A3-4AE2-A867-CEEFDE3991F4}" type="presParOf" srcId="{D1326716-88A7-43E2-87EE-2FAF3677AF8F}" destId="{44FDFB4D-4AAB-470E-BD2A-758EA472EC4A}" srcOrd="0" destOrd="0" presId="urn:microsoft.com/office/officeart/2005/8/layout/hierarchy1"/>
    <dgm:cxn modelId="{3A6D495E-B002-43E0-8B87-A7975B3B5295}" type="presParOf" srcId="{44FDFB4D-4AAB-470E-BD2A-758EA472EC4A}" destId="{77B25695-43DC-434B-AE1F-1923A39556AF}" srcOrd="0" destOrd="0" presId="urn:microsoft.com/office/officeart/2005/8/layout/hierarchy1"/>
    <dgm:cxn modelId="{D5355B09-FADB-44AF-B8D6-E8664E11D8F1}" type="presParOf" srcId="{44FDFB4D-4AAB-470E-BD2A-758EA472EC4A}" destId="{AF7E900E-44A3-404E-AEBB-5CC4C433BD54}" srcOrd="1" destOrd="0" presId="urn:microsoft.com/office/officeart/2005/8/layout/hierarchy1"/>
    <dgm:cxn modelId="{A948F2F6-852D-4374-9859-038514B22826}" type="presParOf" srcId="{D1326716-88A7-43E2-87EE-2FAF3677AF8F}" destId="{D5B41E62-AEB0-44D0-B41F-0C49756E68F8}" srcOrd="1" destOrd="0" presId="urn:microsoft.com/office/officeart/2005/8/layout/hierarchy1"/>
    <dgm:cxn modelId="{7E947021-3652-4BA6-A1C4-90B2A604F032}" type="presParOf" srcId="{043D70F8-65EB-45C8-8553-E40614E278A9}" destId="{98DC19BF-52D5-4C2A-8CE0-0078C33B0968}" srcOrd="2" destOrd="0" presId="urn:microsoft.com/office/officeart/2005/8/layout/hierarchy1"/>
    <dgm:cxn modelId="{710EB6EE-52C4-400F-910C-DBAFD715DDF6}" type="presParOf" srcId="{043D70F8-65EB-45C8-8553-E40614E278A9}" destId="{05E1C521-BEEA-45D5-A794-65CD99012894}" srcOrd="3" destOrd="0" presId="urn:microsoft.com/office/officeart/2005/8/layout/hierarchy1"/>
    <dgm:cxn modelId="{A22C51F1-84E3-4D39-8FEA-5FDFF099B2DC}" type="presParOf" srcId="{05E1C521-BEEA-45D5-A794-65CD99012894}" destId="{10983605-A655-4093-BB9B-3C30EE50123F}" srcOrd="0" destOrd="0" presId="urn:microsoft.com/office/officeart/2005/8/layout/hierarchy1"/>
    <dgm:cxn modelId="{EEDA8DD8-C11E-440E-865B-3481E30A8C0A}" type="presParOf" srcId="{10983605-A655-4093-BB9B-3C30EE50123F}" destId="{258D1DAD-A59A-4CFC-9309-F08A626EEF6D}" srcOrd="0" destOrd="0" presId="urn:microsoft.com/office/officeart/2005/8/layout/hierarchy1"/>
    <dgm:cxn modelId="{A2DA357E-90A8-4AE1-8380-3284C912AF10}" type="presParOf" srcId="{10983605-A655-4093-BB9B-3C30EE50123F}" destId="{CB0F1DCF-1FA3-472F-9478-918E1EC282BD}" srcOrd="1" destOrd="0" presId="urn:microsoft.com/office/officeart/2005/8/layout/hierarchy1"/>
    <dgm:cxn modelId="{74ACBD16-68C2-404C-8857-14C4494B6CD0}" type="presParOf" srcId="{05E1C521-BEEA-45D5-A794-65CD99012894}" destId="{CA3D8F6F-DE6B-4208-97C9-C01EEE84B57A}" srcOrd="1" destOrd="0" presId="urn:microsoft.com/office/officeart/2005/8/layout/hierarchy1"/>
    <dgm:cxn modelId="{711E4791-3CF5-4CDF-B277-ACE44E008AC6}" type="presParOf" srcId="{043D70F8-65EB-45C8-8553-E40614E278A9}" destId="{BD129E35-1DF2-4289-BEF7-5BE05F545E34}" srcOrd="4" destOrd="0" presId="urn:microsoft.com/office/officeart/2005/8/layout/hierarchy1"/>
    <dgm:cxn modelId="{6DB6AEE0-E079-41FF-BCDB-CBF87413D5FB}" type="presParOf" srcId="{043D70F8-65EB-45C8-8553-E40614E278A9}" destId="{5DE0BDE3-35A0-4C30-98DC-9326241CAC64}" srcOrd="5" destOrd="0" presId="urn:microsoft.com/office/officeart/2005/8/layout/hierarchy1"/>
    <dgm:cxn modelId="{8396DA7D-D8E3-4B13-BBEB-2E0384CB5A44}" type="presParOf" srcId="{5DE0BDE3-35A0-4C30-98DC-9326241CAC64}" destId="{B4F5B44E-8A65-4116-9696-10C85243DA4B}" srcOrd="0" destOrd="0" presId="urn:microsoft.com/office/officeart/2005/8/layout/hierarchy1"/>
    <dgm:cxn modelId="{3DC1837F-D101-4CC8-AA6F-306C0469B838}" type="presParOf" srcId="{B4F5B44E-8A65-4116-9696-10C85243DA4B}" destId="{2AE3F3B2-DDA8-4C2F-9E8B-A77D9B77FF55}" srcOrd="0" destOrd="0" presId="urn:microsoft.com/office/officeart/2005/8/layout/hierarchy1"/>
    <dgm:cxn modelId="{10D3DC64-A470-47B6-A67D-FC3DC8B888DA}" type="presParOf" srcId="{B4F5B44E-8A65-4116-9696-10C85243DA4B}" destId="{9F1BFC86-34C3-4591-9ED2-906FF73DDD42}" srcOrd="1" destOrd="0" presId="urn:microsoft.com/office/officeart/2005/8/layout/hierarchy1"/>
    <dgm:cxn modelId="{4D70E657-613D-496C-8109-9B789A79289B}" type="presParOf" srcId="{5DE0BDE3-35A0-4C30-98DC-9326241CAC64}" destId="{CF3EE696-A33D-4C1E-B442-5A065B83863D}" srcOrd="1" destOrd="0" presId="urn:microsoft.com/office/officeart/2005/8/layout/hierarchy1"/>
    <dgm:cxn modelId="{62A8F660-3F2F-4466-9ECF-72D5BFFB48A9}" type="presParOf" srcId="{043D70F8-65EB-45C8-8553-E40614E278A9}" destId="{2B4AC497-8527-453A-9C22-81BA196378DE}" srcOrd="6" destOrd="0" presId="urn:microsoft.com/office/officeart/2005/8/layout/hierarchy1"/>
    <dgm:cxn modelId="{561EAFEF-0095-4F55-A4D5-A35AA3FE72EB}" type="presParOf" srcId="{043D70F8-65EB-45C8-8553-E40614E278A9}" destId="{2FBE4DD1-77E9-49CF-9038-D9D2EA629A1A}" srcOrd="7" destOrd="0" presId="urn:microsoft.com/office/officeart/2005/8/layout/hierarchy1"/>
    <dgm:cxn modelId="{113DDAFC-1EF8-43C7-8660-6DDAB7DA42A2}" type="presParOf" srcId="{2FBE4DD1-77E9-49CF-9038-D9D2EA629A1A}" destId="{FB467E8B-659D-490A-B812-6245B5678BE0}" srcOrd="0" destOrd="0" presId="urn:microsoft.com/office/officeart/2005/8/layout/hierarchy1"/>
    <dgm:cxn modelId="{C4E5DD23-AA8F-4061-9951-77A6F3DB2387}" type="presParOf" srcId="{FB467E8B-659D-490A-B812-6245B5678BE0}" destId="{8944E7BE-25A2-4B33-B774-60B3B5CB7983}" srcOrd="0" destOrd="0" presId="urn:microsoft.com/office/officeart/2005/8/layout/hierarchy1"/>
    <dgm:cxn modelId="{78BCE8F6-687D-4229-B64B-8FE0CAC146FF}" type="presParOf" srcId="{FB467E8B-659D-490A-B812-6245B5678BE0}" destId="{5ADF2C58-6812-4CEA-BF64-201F19AF5743}" srcOrd="1" destOrd="0" presId="urn:microsoft.com/office/officeart/2005/8/layout/hierarchy1"/>
    <dgm:cxn modelId="{15841030-0744-422E-90B4-6DEE510F9AF8}" type="presParOf" srcId="{2FBE4DD1-77E9-49CF-9038-D9D2EA629A1A}" destId="{4CDC025A-4823-48B9-8864-2CD073E814F8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4AC497-8527-453A-9C22-81BA196378DE}">
      <dsp:nvSpPr>
        <dsp:cNvPr id="0" name=""/>
        <dsp:cNvSpPr/>
      </dsp:nvSpPr>
      <dsp:spPr>
        <a:xfrm>
          <a:off x="6426322" y="3566498"/>
          <a:ext cx="2720362" cy="3391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1094"/>
              </a:lnTo>
              <a:lnTo>
                <a:pt x="2720362" y="231094"/>
              </a:lnTo>
              <a:lnTo>
                <a:pt x="2720362" y="339110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D129E35-1DF2-4289-BEF7-5BE05F545E34}">
      <dsp:nvSpPr>
        <dsp:cNvPr id="0" name=""/>
        <dsp:cNvSpPr/>
      </dsp:nvSpPr>
      <dsp:spPr>
        <a:xfrm>
          <a:off x="6426322" y="3566498"/>
          <a:ext cx="752075" cy="3391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1094"/>
              </a:lnTo>
              <a:lnTo>
                <a:pt x="752075" y="231094"/>
              </a:lnTo>
              <a:lnTo>
                <a:pt x="752075" y="339110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8DC19BF-52D5-4C2A-8CE0-0078C33B0968}">
      <dsp:nvSpPr>
        <dsp:cNvPr id="0" name=""/>
        <dsp:cNvSpPr/>
      </dsp:nvSpPr>
      <dsp:spPr>
        <a:xfrm>
          <a:off x="5357346" y="3566498"/>
          <a:ext cx="1068975" cy="339110"/>
        </a:xfrm>
        <a:custGeom>
          <a:avLst/>
          <a:gdLst/>
          <a:ahLst/>
          <a:cxnLst/>
          <a:rect l="0" t="0" r="0" b="0"/>
          <a:pathLst>
            <a:path>
              <a:moveTo>
                <a:pt x="1068975" y="0"/>
              </a:moveTo>
              <a:lnTo>
                <a:pt x="1068975" y="231094"/>
              </a:lnTo>
              <a:lnTo>
                <a:pt x="0" y="231094"/>
              </a:lnTo>
              <a:lnTo>
                <a:pt x="0" y="339110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6467F80-F714-4329-8390-5D97579745E6}">
      <dsp:nvSpPr>
        <dsp:cNvPr id="0" name=""/>
        <dsp:cNvSpPr/>
      </dsp:nvSpPr>
      <dsp:spPr>
        <a:xfrm>
          <a:off x="3613024" y="3566498"/>
          <a:ext cx="2813297" cy="339110"/>
        </a:xfrm>
        <a:custGeom>
          <a:avLst/>
          <a:gdLst/>
          <a:ahLst/>
          <a:cxnLst/>
          <a:rect l="0" t="0" r="0" b="0"/>
          <a:pathLst>
            <a:path>
              <a:moveTo>
                <a:pt x="2813297" y="0"/>
              </a:moveTo>
              <a:lnTo>
                <a:pt x="2813297" y="231094"/>
              </a:lnTo>
              <a:lnTo>
                <a:pt x="0" y="231094"/>
              </a:lnTo>
              <a:lnTo>
                <a:pt x="0" y="339110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1A7A5BD-2E3E-403F-A647-F4170AFDCF3A}">
      <dsp:nvSpPr>
        <dsp:cNvPr id="0" name=""/>
        <dsp:cNvSpPr/>
      </dsp:nvSpPr>
      <dsp:spPr>
        <a:xfrm>
          <a:off x="3781126" y="1881585"/>
          <a:ext cx="2645196" cy="3391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1094"/>
              </a:lnTo>
              <a:lnTo>
                <a:pt x="2645196" y="231094"/>
              </a:lnTo>
              <a:lnTo>
                <a:pt x="2645196" y="339110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BCA600A-9E48-4088-B3FF-D9C88CDA816B}">
      <dsp:nvSpPr>
        <dsp:cNvPr id="0" name=""/>
        <dsp:cNvSpPr/>
      </dsp:nvSpPr>
      <dsp:spPr>
        <a:xfrm>
          <a:off x="3781126" y="1881585"/>
          <a:ext cx="674652" cy="3391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1094"/>
              </a:lnTo>
              <a:lnTo>
                <a:pt x="674652" y="231094"/>
              </a:lnTo>
              <a:lnTo>
                <a:pt x="674652" y="339110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A9F1595-7398-4FB8-AE8C-0A0DBCAB371B}">
      <dsp:nvSpPr>
        <dsp:cNvPr id="0" name=""/>
        <dsp:cNvSpPr/>
      </dsp:nvSpPr>
      <dsp:spPr>
        <a:xfrm>
          <a:off x="2703253" y="1881585"/>
          <a:ext cx="1077872" cy="339110"/>
        </a:xfrm>
        <a:custGeom>
          <a:avLst/>
          <a:gdLst/>
          <a:ahLst/>
          <a:cxnLst/>
          <a:rect l="0" t="0" r="0" b="0"/>
          <a:pathLst>
            <a:path>
              <a:moveTo>
                <a:pt x="1077872" y="0"/>
              </a:moveTo>
              <a:lnTo>
                <a:pt x="1077872" y="231094"/>
              </a:lnTo>
              <a:lnTo>
                <a:pt x="0" y="231094"/>
              </a:lnTo>
              <a:lnTo>
                <a:pt x="0" y="339110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DFE1E78-6623-4ABE-844B-DDD32991AF0E}">
      <dsp:nvSpPr>
        <dsp:cNvPr id="0" name=""/>
        <dsp:cNvSpPr/>
      </dsp:nvSpPr>
      <dsp:spPr>
        <a:xfrm>
          <a:off x="770611" y="1881585"/>
          <a:ext cx="3010514" cy="339110"/>
        </a:xfrm>
        <a:custGeom>
          <a:avLst/>
          <a:gdLst/>
          <a:ahLst/>
          <a:cxnLst/>
          <a:rect l="0" t="0" r="0" b="0"/>
          <a:pathLst>
            <a:path>
              <a:moveTo>
                <a:pt x="3010514" y="0"/>
              </a:moveTo>
              <a:lnTo>
                <a:pt x="3010514" y="231094"/>
              </a:lnTo>
              <a:lnTo>
                <a:pt x="0" y="231094"/>
              </a:lnTo>
              <a:lnTo>
                <a:pt x="0" y="339110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9A7401A-7BC0-4FC5-B2F8-96D29E632E7D}">
      <dsp:nvSpPr>
        <dsp:cNvPr id="0" name=""/>
        <dsp:cNvSpPr/>
      </dsp:nvSpPr>
      <dsp:spPr>
        <a:xfrm>
          <a:off x="3198127" y="601049"/>
          <a:ext cx="1165996" cy="128053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F729BB-CAF7-45F2-B920-6D029746A451}">
      <dsp:nvSpPr>
        <dsp:cNvPr id="0" name=""/>
        <dsp:cNvSpPr/>
      </dsp:nvSpPr>
      <dsp:spPr>
        <a:xfrm>
          <a:off x="3327682" y="724127"/>
          <a:ext cx="1165996" cy="128053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200" kern="1200" dirty="0"/>
            <a:t>Início</a:t>
          </a:r>
        </a:p>
      </dsp:txBody>
      <dsp:txXfrm>
        <a:off x="3361833" y="758278"/>
        <a:ext cx="1097694" cy="1212233"/>
      </dsp:txXfrm>
    </dsp:sp>
    <dsp:sp modelId="{FFB7F3CC-8884-40FA-912F-3E99E532D444}">
      <dsp:nvSpPr>
        <dsp:cNvPr id="0" name=""/>
        <dsp:cNvSpPr/>
      </dsp:nvSpPr>
      <dsp:spPr>
        <a:xfrm>
          <a:off x="7495" y="2220696"/>
          <a:ext cx="1526231" cy="126498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D4E216-721F-4A96-A80C-7401254276B2}">
      <dsp:nvSpPr>
        <dsp:cNvPr id="0" name=""/>
        <dsp:cNvSpPr/>
      </dsp:nvSpPr>
      <dsp:spPr>
        <a:xfrm>
          <a:off x="137050" y="2343773"/>
          <a:ext cx="1526231" cy="126498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200" kern="1200"/>
            <a:t>Opções de utilizador</a:t>
          </a:r>
        </a:p>
      </dsp:txBody>
      <dsp:txXfrm>
        <a:off x="174100" y="2380823"/>
        <a:ext cx="1452131" cy="1190887"/>
      </dsp:txXfrm>
    </dsp:sp>
    <dsp:sp modelId="{CB5C579D-50EC-4513-88D5-1D6FD4CB0E52}">
      <dsp:nvSpPr>
        <dsp:cNvPr id="0" name=""/>
        <dsp:cNvSpPr/>
      </dsp:nvSpPr>
      <dsp:spPr>
        <a:xfrm>
          <a:off x="1792837" y="2220696"/>
          <a:ext cx="1820832" cy="126498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0F3778-86DE-4A99-B50F-F8327433E37E}">
      <dsp:nvSpPr>
        <dsp:cNvPr id="0" name=""/>
        <dsp:cNvSpPr/>
      </dsp:nvSpPr>
      <dsp:spPr>
        <a:xfrm>
          <a:off x="1922392" y="2343773"/>
          <a:ext cx="1820832" cy="126498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200" kern="1200" dirty="0"/>
            <a:t>Histórico de movimentos</a:t>
          </a:r>
        </a:p>
      </dsp:txBody>
      <dsp:txXfrm>
        <a:off x="1959442" y="2380823"/>
        <a:ext cx="1746732" cy="1190887"/>
      </dsp:txXfrm>
    </dsp:sp>
    <dsp:sp modelId="{149AA2D3-8E38-46B1-9713-52E21B377D33}">
      <dsp:nvSpPr>
        <dsp:cNvPr id="0" name=""/>
        <dsp:cNvSpPr/>
      </dsp:nvSpPr>
      <dsp:spPr>
        <a:xfrm>
          <a:off x="3872780" y="2220696"/>
          <a:ext cx="1165996" cy="126498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992EE5-27C9-42DD-BB43-D14189764AFD}">
      <dsp:nvSpPr>
        <dsp:cNvPr id="0" name=""/>
        <dsp:cNvSpPr/>
      </dsp:nvSpPr>
      <dsp:spPr>
        <a:xfrm>
          <a:off x="4002335" y="2343773"/>
          <a:ext cx="1165996" cy="126498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200" kern="1200" dirty="0"/>
            <a:t>Visualização dos cromos</a:t>
          </a:r>
        </a:p>
      </dsp:txBody>
      <dsp:txXfrm>
        <a:off x="4036486" y="2377924"/>
        <a:ext cx="1097694" cy="1196685"/>
      </dsp:txXfrm>
    </dsp:sp>
    <dsp:sp modelId="{16E06906-2AE4-46FA-A612-A5CE370AA4B4}">
      <dsp:nvSpPr>
        <dsp:cNvPr id="0" name=""/>
        <dsp:cNvSpPr/>
      </dsp:nvSpPr>
      <dsp:spPr>
        <a:xfrm>
          <a:off x="5297887" y="2220696"/>
          <a:ext cx="2256868" cy="1345802"/>
        </a:xfrm>
        <a:prstGeom prst="roundRect">
          <a:avLst>
            <a:gd name="adj" fmla="val 10000"/>
          </a:avLst>
        </a:prstGeom>
        <a:solidFill>
          <a:schemeClr val="accent3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8A66B4C-0B8A-40EB-8657-D4B4D82DCFAD}">
      <dsp:nvSpPr>
        <dsp:cNvPr id="0" name=""/>
        <dsp:cNvSpPr/>
      </dsp:nvSpPr>
      <dsp:spPr>
        <a:xfrm>
          <a:off x="5427443" y="2343773"/>
          <a:ext cx="2256868" cy="134580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200" kern="1200" dirty="0"/>
            <a:t>Administradores</a:t>
          </a:r>
        </a:p>
      </dsp:txBody>
      <dsp:txXfrm>
        <a:off x="5466860" y="2383190"/>
        <a:ext cx="2178034" cy="1266968"/>
      </dsp:txXfrm>
    </dsp:sp>
    <dsp:sp modelId="{77B25695-43DC-434B-AE1F-1923A39556AF}">
      <dsp:nvSpPr>
        <dsp:cNvPr id="0" name=""/>
        <dsp:cNvSpPr/>
      </dsp:nvSpPr>
      <dsp:spPr>
        <a:xfrm>
          <a:off x="2843268" y="3905609"/>
          <a:ext cx="1539512" cy="125804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F7E900E-44A3-404E-AEBB-5CC4C433BD54}">
      <dsp:nvSpPr>
        <dsp:cNvPr id="0" name=""/>
        <dsp:cNvSpPr/>
      </dsp:nvSpPr>
      <dsp:spPr>
        <a:xfrm>
          <a:off x="2972823" y="4028687"/>
          <a:ext cx="1539512" cy="125804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200" kern="1200"/>
            <a:t>Gestão dos utlizadores</a:t>
          </a:r>
        </a:p>
      </dsp:txBody>
      <dsp:txXfrm>
        <a:off x="3009670" y="4065534"/>
        <a:ext cx="1465818" cy="1184348"/>
      </dsp:txXfrm>
    </dsp:sp>
    <dsp:sp modelId="{258D1DAD-A59A-4CFC-9309-F08A626EEF6D}">
      <dsp:nvSpPr>
        <dsp:cNvPr id="0" name=""/>
        <dsp:cNvSpPr/>
      </dsp:nvSpPr>
      <dsp:spPr>
        <a:xfrm>
          <a:off x="4641890" y="3905609"/>
          <a:ext cx="1430911" cy="125804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B0F1DCF-1FA3-472F-9478-918E1EC282BD}">
      <dsp:nvSpPr>
        <dsp:cNvPr id="0" name=""/>
        <dsp:cNvSpPr/>
      </dsp:nvSpPr>
      <dsp:spPr>
        <a:xfrm>
          <a:off x="4771446" y="4028687"/>
          <a:ext cx="1430911" cy="125804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200" kern="1200" dirty="0"/>
            <a:t>Gestão dos tipos de utilizadores</a:t>
          </a:r>
        </a:p>
      </dsp:txBody>
      <dsp:txXfrm>
        <a:off x="4808293" y="4065534"/>
        <a:ext cx="1357217" cy="1184348"/>
      </dsp:txXfrm>
    </dsp:sp>
    <dsp:sp modelId="{2AE3F3B2-DDA8-4C2F-9E8B-A77D9B77FF55}">
      <dsp:nvSpPr>
        <dsp:cNvPr id="0" name=""/>
        <dsp:cNvSpPr/>
      </dsp:nvSpPr>
      <dsp:spPr>
        <a:xfrm>
          <a:off x="6331912" y="3905609"/>
          <a:ext cx="1692969" cy="1239006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F1BFC86-34C3-4591-9ED2-906FF73DDD42}">
      <dsp:nvSpPr>
        <dsp:cNvPr id="0" name=""/>
        <dsp:cNvSpPr/>
      </dsp:nvSpPr>
      <dsp:spPr>
        <a:xfrm>
          <a:off x="6461467" y="4028687"/>
          <a:ext cx="1692969" cy="123900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200" kern="1200" dirty="0"/>
            <a:t>Opções de utilizador</a:t>
          </a:r>
        </a:p>
      </dsp:txBody>
      <dsp:txXfrm>
        <a:off x="6497756" y="4064976"/>
        <a:ext cx="1620391" cy="1166428"/>
      </dsp:txXfrm>
    </dsp:sp>
    <dsp:sp modelId="{8944E7BE-25A2-4B33-B774-60B3B5CB7983}">
      <dsp:nvSpPr>
        <dsp:cNvPr id="0" name=""/>
        <dsp:cNvSpPr/>
      </dsp:nvSpPr>
      <dsp:spPr>
        <a:xfrm>
          <a:off x="8283992" y="3905609"/>
          <a:ext cx="1725383" cy="1237636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ADF2C58-6812-4CEA-BF64-201F19AF5743}">
      <dsp:nvSpPr>
        <dsp:cNvPr id="0" name=""/>
        <dsp:cNvSpPr/>
      </dsp:nvSpPr>
      <dsp:spPr>
        <a:xfrm>
          <a:off x="8413547" y="4028687"/>
          <a:ext cx="1725383" cy="123763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200" kern="1200" dirty="0"/>
            <a:t>Histórico de movimentos</a:t>
          </a:r>
        </a:p>
      </dsp:txBody>
      <dsp:txXfrm>
        <a:off x="8449796" y="4064936"/>
        <a:ext cx="1652885" cy="116513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7929563" cy="515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0366375" y="0"/>
            <a:ext cx="7929563" cy="515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C6E7B1-D1A4-4093-8ADA-0B6E19F0E525}" type="datetimeFigureOut">
              <a:rPr lang="en-US" smtClean="0"/>
              <a:t>6/21/2024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061075" y="1287463"/>
            <a:ext cx="6178550" cy="3476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830388" y="4956175"/>
            <a:ext cx="14639925" cy="405606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83763"/>
            <a:ext cx="7929563" cy="515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0366375" y="9783763"/>
            <a:ext cx="7929563" cy="515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EC39DE-0523-4640-9D20-1BB4CFEF9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2467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EC39DE-0523-4640-9D20-1BB4CFEF9C3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7029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EC39DE-0523-4640-9D20-1BB4CFEF9C3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1587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EC39DE-0523-4640-9D20-1BB4CFEF9C3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0661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2552" y="3192907"/>
            <a:ext cx="15555595" cy="21629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5105" y="5767832"/>
            <a:ext cx="12810490" cy="25749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6/21/2024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0" i="0">
                <a:solidFill>
                  <a:srgbClr val="222020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6/21/2024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0" i="0">
                <a:solidFill>
                  <a:srgbClr val="222020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5035" y="2368931"/>
            <a:ext cx="7960804" cy="6797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24860" y="2368931"/>
            <a:ext cx="7960804" cy="6797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6/21/2024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F8F4F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-719" y="0"/>
            <a:ext cx="902335" cy="10287000"/>
          </a:xfrm>
          <a:custGeom>
            <a:avLst/>
            <a:gdLst/>
            <a:ahLst/>
            <a:cxnLst/>
            <a:rect l="l" t="t" r="r" b="b"/>
            <a:pathLst>
              <a:path w="902335" h="10287000">
                <a:moveTo>
                  <a:pt x="902047" y="0"/>
                </a:moveTo>
                <a:lnTo>
                  <a:pt x="0" y="0"/>
                </a:lnTo>
                <a:lnTo>
                  <a:pt x="0" y="10286556"/>
                </a:lnTo>
                <a:lnTo>
                  <a:pt x="451381" y="10286556"/>
                </a:lnTo>
                <a:lnTo>
                  <a:pt x="902047" y="10286556"/>
                </a:lnTo>
                <a:lnTo>
                  <a:pt x="902047" y="0"/>
                </a:lnTo>
                <a:close/>
              </a:path>
            </a:pathLst>
          </a:custGeom>
          <a:solidFill>
            <a:srgbClr val="2220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14991080" y="534238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40">
                <a:moveTo>
                  <a:pt x="0" y="0"/>
                </a:moveTo>
                <a:lnTo>
                  <a:pt x="0" y="548589"/>
                </a:lnTo>
                <a:lnTo>
                  <a:pt x="548640" y="548589"/>
                </a:lnTo>
                <a:lnTo>
                  <a:pt x="0" y="0"/>
                </a:lnTo>
                <a:close/>
              </a:path>
            </a:pathLst>
          </a:custGeom>
          <a:solidFill>
            <a:srgbClr val="2220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15655670" y="534238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40">
                <a:moveTo>
                  <a:pt x="0" y="0"/>
                </a:moveTo>
                <a:lnTo>
                  <a:pt x="0" y="548589"/>
                </a:lnTo>
                <a:lnTo>
                  <a:pt x="548513" y="548589"/>
                </a:lnTo>
                <a:lnTo>
                  <a:pt x="0" y="0"/>
                </a:lnTo>
                <a:close/>
              </a:path>
            </a:pathLst>
          </a:custGeom>
          <a:solidFill>
            <a:srgbClr val="2220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16320896" y="534238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40">
                <a:moveTo>
                  <a:pt x="0" y="0"/>
                </a:moveTo>
                <a:lnTo>
                  <a:pt x="0" y="548589"/>
                </a:lnTo>
                <a:lnTo>
                  <a:pt x="548640" y="548589"/>
                </a:lnTo>
                <a:lnTo>
                  <a:pt x="0" y="0"/>
                </a:lnTo>
                <a:close/>
              </a:path>
            </a:pathLst>
          </a:custGeom>
          <a:solidFill>
            <a:srgbClr val="2220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g object 21"/>
          <p:cNvSpPr/>
          <p:nvPr/>
        </p:nvSpPr>
        <p:spPr>
          <a:xfrm>
            <a:off x="9403183" y="6482033"/>
            <a:ext cx="8884920" cy="3805554"/>
          </a:xfrm>
          <a:custGeom>
            <a:avLst/>
            <a:gdLst/>
            <a:ahLst/>
            <a:cxnLst/>
            <a:rect l="l" t="t" r="r" b="b"/>
            <a:pathLst>
              <a:path w="8884919" h="3805554">
                <a:moveTo>
                  <a:pt x="0" y="3804964"/>
                </a:moveTo>
                <a:lnTo>
                  <a:pt x="918146" y="2213941"/>
                </a:lnTo>
                <a:lnTo>
                  <a:pt x="3368318" y="1558044"/>
                </a:lnTo>
                <a:lnTo>
                  <a:pt x="4207034" y="105116"/>
                </a:lnTo>
                <a:lnTo>
                  <a:pt x="5679487" y="499663"/>
                </a:lnTo>
                <a:lnTo>
                  <a:pt x="7543612" y="0"/>
                </a:lnTo>
                <a:lnTo>
                  <a:pt x="8496883" y="952540"/>
                </a:lnTo>
                <a:lnTo>
                  <a:pt x="8884818" y="952540"/>
                </a:lnTo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0" i="0">
                <a:solidFill>
                  <a:srgbClr val="222020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6/21/2024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6/21/2024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F8F4F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109827" y="2631618"/>
            <a:ext cx="16081045" cy="7569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00" b="0" i="0">
                <a:solidFill>
                  <a:srgbClr val="222020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15035" y="2368931"/>
            <a:ext cx="16470630" cy="6797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22238" y="9578721"/>
            <a:ext cx="5856224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5035" y="9578721"/>
            <a:ext cx="4209161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6/21/2024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76505" y="9578721"/>
            <a:ext cx="4209161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2.jpg"/><Relationship Id="rId7" Type="http://schemas.openxmlformats.org/officeDocument/2006/relationships/hyperlink" Target="https://danq.me/2019/03/04/what-does-ajax-even-stand-for/" TargetMode="External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hyperlink" Target="http://commons.wikimedia.org/wiki/File%3AJavaScript-logo.png" TargetMode="External"/><Relationship Id="rId10" Type="http://schemas.openxmlformats.org/officeDocument/2006/relationships/image" Target="../media/image17.png"/><Relationship Id="rId4" Type="http://schemas.openxmlformats.org/officeDocument/2006/relationships/image" Target="../media/image13.png"/><Relationship Id="rId9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50466" y="1379017"/>
            <a:ext cx="4656683" cy="936154"/>
          </a:xfrm>
          <a:prstGeom prst="rect">
            <a:avLst/>
          </a:prstGeom>
        </p:spPr>
        <p:txBody>
          <a:bodyPr vert="horz" wrap="square" lIns="0" tIns="101600" rIns="0" bIns="0" rtlCol="0">
            <a:spAutoFit/>
          </a:bodyPr>
          <a:lstStyle/>
          <a:p>
            <a:pPr marL="12700" marR="5080">
              <a:lnSpc>
                <a:spcPts val="6520"/>
              </a:lnSpc>
              <a:spcBef>
                <a:spcPts val="800"/>
              </a:spcBef>
            </a:pPr>
            <a:r>
              <a:rPr lang="en-US" sz="5900" spc="-5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CromoCruzado</a:t>
            </a:r>
            <a:endParaRPr sz="5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588322" y="7555687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80" h="386079">
                <a:moveTo>
                  <a:pt x="0" y="93599"/>
                </a:moveTo>
                <a:lnTo>
                  <a:pt x="93598" y="0"/>
                </a:lnTo>
                <a:lnTo>
                  <a:pt x="192950" y="99352"/>
                </a:lnTo>
                <a:lnTo>
                  <a:pt x="292302" y="0"/>
                </a:lnTo>
                <a:lnTo>
                  <a:pt x="385901" y="93599"/>
                </a:lnTo>
                <a:lnTo>
                  <a:pt x="286549" y="192951"/>
                </a:lnTo>
                <a:lnTo>
                  <a:pt x="385901" y="292303"/>
                </a:lnTo>
                <a:lnTo>
                  <a:pt x="292302" y="385902"/>
                </a:lnTo>
                <a:lnTo>
                  <a:pt x="192950" y="286550"/>
                </a:lnTo>
                <a:lnTo>
                  <a:pt x="93598" y="385902"/>
                </a:lnTo>
                <a:lnTo>
                  <a:pt x="0" y="292303"/>
                </a:lnTo>
                <a:lnTo>
                  <a:pt x="99351" y="192951"/>
                </a:lnTo>
                <a:lnTo>
                  <a:pt x="0" y="93599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126128" y="7555687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80" h="386079">
                <a:moveTo>
                  <a:pt x="0" y="93599"/>
                </a:moveTo>
                <a:lnTo>
                  <a:pt x="93598" y="0"/>
                </a:lnTo>
                <a:lnTo>
                  <a:pt x="192963" y="99352"/>
                </a:lnTo>
                <a:lnTo>
                  <a:pt x="292315" y="0"/>
                </a:lnTo>
                <a:lnTo>
                  <a:pt x="385901" y="93599"/>
                </a:lnTo>
                <a:lnTo>
                  <a:pt x="286549" y="192951"/>
                </a:lnTo>
                <a:lnTo>
                  <a:pt x="385901" y="292303"/>
                </a:lnTo>
                <a:lnTo>
                  <a:pt x="292315" y="385902"/>
                </a:lnTo>
                <a:lnTo>
                  <a:pt x="192963" y="286550"/>
                </a:lnTo>
                <a:lnTo>
                  <a:pt x="93598" y="385902"/>
                </a:lnTo>
                <a:lnTo>
                  <a:pt x="0" y="292303"/>
                </a:lnTo>
                <a:lnTo>
                  <a:pt x="99364" y="192951"/>
                </a:lnTo>
                <a:lnTo>
                  <a:pt x="0" y="93599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663946" y="7555687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80" h="386079">
                <a:moveTo>
                  <a:pt x="0" y="93599"/>
                </a:moveTo>
                <a:lnTo>
                  <a:pt x="93598" y="0"/>
                </a:lnTo>
                <a:lnTo>
                  <a:pt x="192950" y="99352"/>
                </a:lnTo>
                <a:lnTo>
                  <a:pt x="292302" y="0"/>
                </a:lnTo>
                <a:lnTo>
                  <a:pt x="385901" y="93599"/>
                </a:lnTo>
                <a:lnTo>
                  <a:pt x="286536" y="192951"/>
                </a:lnTo>
                <a:lnTo>
                  <a:pt x="385901" y="292303"/>
                </a:lnTo>
                <a:lnTo>
                  <a:pt x="292302" y="385902"/>
                </a:lnTo>
                <a:lnTo>
                  <a:pt x="192950" y="286550"/>
                </a:lnTo>
                <a:lnTo>
                  <a:pt x="93598" y="385902"/>
                </a:lnTo>
                <a:lnTo>
                  <a:pt x="0" y="292303"/>
                </a:lnTo>
                <a:lnTo>
                  <a:pt x="99351" y="192951"/>
                </a:lnTo>
                <a:lnTo>
                  <a:pt x="0" y="93599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588322" y="8117979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80" h="386079">
                <a:moveTo>
                  <a:pt x="0" y="93599"/>
                </a:moveTo>
                <a:lnTo>
                  <a:pt x="93598" y="0"/>
                </a:lnTo>
                <a:lnTo>
                  <a:pt x="192950" y="99352"/>
                </a:lnTo>
                <a:lnTo>
                  <a:pt x="292302" y="0"/>
                </a:lnTo>
                <a:lnTo>
                  <a:pt x="385901" y="93599"/>
                </a:lnTo>
                <a:lnTo>
                  <a:pt x="286549" y="192951"/>
                </a:lnTo>
                <a:lnTo>
                  <a:pt x="385901" y="292303"/>
                </a:lnTo>
                <a:lnTo>
                  <a:pt x="292302" y="385902"/>
                </a:lnTo>
                <a:lnTo>
                  <a:pt x="192950" y="286550"/>
                </a:lnTo>
                <a:lnTo>
                  <a:pt x="93598" y="385902"/>
                </a:lnTo>
                <a:lnTo>
                  <a:pt x="0" y="292303"/>
                </a:lnTo>
                <a:lnTo>
                  <a:pt x="99351" y="192951"/>
                </a:lnTo>
                <a:lnTo>
                  <a:pt x="0" y="93599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126128" y="8117979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80" h="386079">
                <a:moveTo>
                  <a:pt x="0" y="93599"/>
                </a:moveTo>
                <a:lnTo>
                  <a:pt x="93598" y="0"/>
                </a:lnTo>
                <a:lnTo>
                  <a:pt x="192963" y="99352"/>
                </a:lnTo>
                <a:lnTo>
                  <a:pt x="292315" y="0"/>
                </a:lnTo>
                <a:lnTo>
                  <a:pt x="385901" y="93599"/>
                </a:lnTo>
                <a:lnTo>
                  <a:pt x="286549" y="192951"/>
                </a:lnTo>
                <a:lnTo>
                  <a:pt x="385901" y="292303"/>
                </a:lnTo>
                <a:lnTo>
                  <a:pt x="292315" y="385902"/>
                </a:lnTo>
                <a:lnTo>
                  <a:pt x="192963" y="286550"/>
                </a:lnTo>
                <a:lnTo>
                  <a:pt x="93598" y="385902"/>
                </a:lnTo>
                <a:lnTo>
                  <a:pt x="0" y="292303"/>
                </a:lnTo>
                <a:lnTo>
                  <a:pt x="99364" y="192951"/>
                </a:lnTo>
                <a:lnTo>
                  <a:pt x="0" y="93599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663946" y="8117979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80" h="386079">
                <a:moveTo>
                  <a:pt x="0" y="93599"/>
                </a:moveTo>
                <a:lnTo>
                  <a:pt x="93598" y="0"/>
                </a:lnTo>
                <a:lnTo>
                  <a:pt x="192950" y="99352"/>
                </a:lnTo>
                <a:lnTo>
                  <a:pt x="292302" y="0"/>
                </a:lnTo>
                <a:lnTo>
                  <a:pt x="385901" y="93599"/>
                </a:lnTo>
                <a:lnTo>
                  <a:pt x="286536" y="192951"/>
                </a:lnTo>
                <a:lnTo>
                  <a:pt x="385901" y="292303"/>
                </a:lnTo>
                <a:lnTo>
                  <a:pt x="292302" y="385902"/>
                </a:lnTo>
                <a:lnTo>
                  <a:pt x="192950" y="286550"/>
                </a:lnTo>
                <a:lnTo>
                  <a:pt x="93598" y="385902"/>
                </a:lnTo>
                <a:lnTo>
                  <a:pt x="0" y="292303"/>
                </a:lnTo>
                <a:lnTo>
                  <a:pt x="99351" y="192951"/>
                </a:lnTo>
                <a:lnTo>
                  <a:pt x="0" y="93599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588322" y="8680272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80" h="386079">
                <a:moveTo>
                  <a:pt x="0" y="93599"/>
                </a:moveTo>
                <a:lnTo>
                  <a:pt x="93598" y="0"/>
                </a:lnTo>
                <a:lnTo>
                  <a:pt x="192950" y="99352"/>
                </a:lnTo>
                <a:lnTo>
                  <a:pt x="292302" y="0"/>
                </a:lnTo>
                <a:lnTo>
                  <a:pt x="385901" y="93599"/>
                </a:lnTo>
                <a:lnTo>
                  <a:pt x="286549" y="192951"/>
                </a:lnTo>
                <a:lnTo>
                  <a:pt x="385901" y="292303"/>
                </a:lnTo>
                <a:lnTo>
                  <a:pt x="292302" y="385900"/>
                </a:lnTo>
                <a:lnTo>
                  <a:pt x="192950" y="286550"/>
                </a:lnTo>
                <a:lnTo>
                  <a:pt x="93598" y="385900"/>
                </a:lnTo>
                <a:lnTo>
                  <a:pt x="0" y="292303"/>
                </a:lnTo>
                <a:lnTo>
                  <a:pt x="99351" y="192951"/>
                </a:lnTo>
                <a:lnTo>
                  <a:pt x="0" y="93599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126128" y="8680272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80" h="386079">
                <a:moveTo>
                  <a:pt x="0" y="93599"/>
                </a:moveTo>
                <a:lnTo>
                  <a:pt x="93598" y="0"/>
                </a:lnTo>
                <a:lnTo>
                  <a:pt x="192963" y="99352"/>
                </a:lnTo>
                <a:lnTo>
                  <a:pt x="292315" y="0"/>
                </a:lnTo>
                <a:lnTo>
                  <a:pt x="385901" y="93599"/>
                </a:lnTo>
                <a:lnTo>
                  <a:pt x="286549" y="192951"/>
                </a:lnTo>
                <a:lnTo>
                  <a:pt x="385901" y="292303"/>
                </a:lnTo>
                <a:lnTo>
                  <a:pt x="292315" y="385900"/>
                </a:lnTo>
                <a:lnTo>
                  <a:pt x="192963" y="286550"/>
                </a:lnTo>
                <a:lnTo>
                  <a:pt x="93598" y="385900"/>
                </a:lnTo>
                <a:lnTo>
                  <a:pt x="0" y="292303"/>
                </a:lnTo>
                <a:lnTo>
                  <a:pt x="99364" y="192951"/>
                </a:lnTo>
                <a:lnTo>
                  <a:pt x="0" y="93599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663946" y="8680272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80" h="386079">
                <a:moveTo>
                  <a:pt x="0" y="93599"/>
                </a:moveTo>
                <a:lnTo>
                  <a:pt x="93598" y="0"/>
                </a:lnTo>
                <a:lnTo>
                  <a:pt x="192950" y="99352"/>
                </a:lnTo>
                <a:lnTo>
                  <a:pt x="292302" y="0"/>
                </a:lnTo>
                <a:lnTo>
                  <a:pt x="385901" y="93599"/>
                </a:lnTo>
                <a:lnTo>
                  <a:pt x="286536" y="192951"/>
                </a:lnTo>
                <a:lnTo>
                  <a:pt x="385901" y="292303"/>
                </a:lnTo>
                <a:lnTo>
                  <a:pt x="292302" y="385900"/>
                </a:lnTo>
                <a:lnTo>
                  <a:pt x="192950" y="286550"/>
                </a:lnTo>
                <a:lnTo>
                  <a:pt x="93598" y="385900"/>
                </a:lnTo>
                <a:lnTo>
                  <a:pt x="0" y="292303"/>
                </a:lnTo>
                <a:lnTo>
                  <a:pt x="99351" y="192951"/>
                </a:lnTo>
                <a:lnTo>
                  <a:pt x="0" y="93599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3" name="Picture 12" descr="A logo of a group of football balls&#10;&#10;Description automatically generated">
            <a:extLst>
              <a:ext uri="{FF2B5EF4-FFF2-40B4-BE49-F238E27FC236}">
                <a16:creationId xmlns:a16="http://schemas.microsoft.com/office/drawing/2014/main" id="{218ABA64-7442-3446-82BC-D5E55A79AEF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8550" y="1111250"/>
            <a:ext cx="5600698" cy="560069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CCC3254-BB19-BA6E-1E22-9011A8A7064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04022" y="211070"/>
            <a:ext cx="1014131" cy="90937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6CE820F3-D769-F05D-17FF-7D85D4587CD9}"/>
              </a:ext>
            </a:extLst>
          </p:cNvPr>
          <p:cNvGrpSpPr/>
          <p:nvPr/>
        </p:nvGrpSpPr>
        <p:grpSpPr>
          <a:xfrm>
            <a:off x="1588322" y="5149850"/>
            <a:ext cx="6378388" cy="2030250"/>
            <a:chOff x="1588322" y="4744512"/>
            <a:chExt cx="6378388" cy="203025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CBBC81A-4CEA-E2F7-9DDF-62B06385B24F}"/>
                </a:ext>
              </a:extLst>
            </p:cNvPr>
            <p:cNvSpPr txBox="1"/>
            <p:nvPr/>
          </p:nvSpPr>
          <p:spPr>
            <a:xfrm>
              <a:off x="1588322" y="4744512"/>
              <a:ext cx="637838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Unidade</a:t>
              </a:r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Curricular</a:t>
              </a:r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: </a:t>
              </a:r>
              <a:r>
                <a:rPr lang="en-US" sz="2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Tecnologias</a:t>
              </a:r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Web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FDF8917-136A-1EE2-4888-57841D2F75E0}"/>
                </a:ext>
              </a:extLst>
            </p:cNvPr>
            <p:cNvSpPr txBox="1"/>
            <p:nvPr/>
          </p:nvSpPr>
          <p:spPr>
            <a:xfrm>
              <a:off x="1588322" y="5288480"/>
              <a:ext cx="5006788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Alunos</a:t>
              </a:r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: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Marco Fernandes nº 30566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Francisco Pimenta nº 25418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33D5313-6AD6-3F5B-B9C4-EDCC1249A05F}"/>
                </a:ext>
              </a:extLst>
            </p:cNvPr>
            <p:cNvSpPr txBox="1"/>
            <p:nvPr/>
          </p:nvSpPr>
          <p:spPr>
            <a:xfrm>
              <a:off x="1588322" y="6374652"/>
              <a:ext cx="637838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Curso</a:t>
              </a:r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: </a:t>
              </a:r>
              <a:r>
                <a:rPr lang="en-US" sz="2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Engenharia</a:t>
              </a:r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da </a:t>
              </a:r>
              <a:r>
                <a:rPr lang="en-US" sz="2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Computação</a:t>
              </a:r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Gráfica</a:t>
              </a:r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e </a:t>
              </a:r>
              <a:r>
                <a:rPr lang="en-US" sz="2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Multimédia</a:t>
              </a:r>
              <a:endParaRPr 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824073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5913" y="6822133"/>
            <a:ext cx="18292445" cy="3470910"/>
            <a:chOff x="-5913" y="6822133"/>
            <a:chExt cx="18292445" cy="3470910"/>
          </a:xfrm>
        </p:grpSpPr>
        <p:sp>
          <p:nvSpPr>
            <p:cNvPr id="3" name="object 3"/>
            <p:cNvSpPr/>
            <p:nvPr/>
          </p:nvSpPr>
          <p:spPr>
            <a:xfrm>
              <a:off x="0" y="6828047"/>
              <a:ext cx="5034915" cy="3459479"/>
            </a:xfrm>
            <a:custGeom>
              <a:avLst/>
              <a:gdLst/>
              <a:ahLst/>
              <a:cxnLst/>
              <a:rect l="l" t="t" r="r" b="b"/>
              <a:pathLst>
                <a:path w="5034915" h="3459479">
                  <a:moveTo>
                    <a:pt x="0" y="268774"/>
                  </a:moveTo>
                  <a:lnTo>
                    <a:pt x="1860622" y="0"/>
                  </a:lnTo>
                  <a:lnTo>
                    <a:pt x="1461983" y="953124"/>
                  </a:lnTo>
                  <a:lnTo>
                    <a:pt x="2333045" y="642884"/>
                  </a:lnTo>
                  <a:lnTo>
                    <a:pt x="2823379" y="1170100"/>
                  </a:lnTo>
                  <a:lnTo>
                    <a:pt x="3764169" y="1077372"/>
                  </a:lnTo>
                  <a:lnTo>
                    <a:pt x="3815581" y="1763412"/>
                  </a:lnTo>
                  <a:lnTo>
                    <a:pt x="5034460" y="2352943"/>
                  </a:lnTo>
                  <a:lnTo>
                    <a:pt x="4162613" y="3458950"/>
                  </a:lnTo>
                </a:path>
              </a:pathLst>
            </a:custGeom>
            <a:ln w="11827">
              <a:solidFill>
                <a:srgbClr val="2220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-719" y="9399595"/>
              <a:ext cx="18287365" cy="886460"/>
            </a:xfrm>
            <a:custGeom>
              <a:avLst/>
              <a:gdLst/>
              <a:ahLst/>
              <a:cxnLst/>
              <a:rect l="l" t="t" r="r" b="b"/>
              <a:pathLst>
                <a:path w="18287365" h="886459">
                  <a:moveTo>
                    <a:pt x="18287195" y="0"/>
                  </a:moveTo>
                  <a:lnTo>
                    <a:pt x="0" y="0"/>
                  </a:lnTo>
                  <a:lnTo>
                    <a:pt x="0" y="886271"/>
                  </a:lnTo>
                  <a:lnTo>
                    <a:pt x="9143982" y="886271"/>
                  </a:lnTo>
                  <a:lnTo>
                    <a:pt x="18287195" y="886271"/>
                  </a:lnTo>
                  <a:lnTo>
                    <a:pt x="18287195" y="0"/>
                  </a:lnTo>
                  <a:close/>
                </a:path>
              </a:pathLst>
            </a:custGeom>
            <a:solidFill>
              <a:srgbClr val="22202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17328177" y="788875"/>
            <a:ext cx="400050" cy="400685"/>
          </a:xfrm>
          <a:custGeom>
            <a:avLst/>
            <a:gdLst/>
            <a:ahLst/>
            <a:cxnLst/>
            <a:rect l="l" t="t" r="r" b="b"/>
            <a:pathLst>
              <a:path w="400050" h="400684">
                <a:moveTo>
                  <a:pt x="0" y="97041"/>
                </a:moveTo>
                <a:lnTo>
                  <a:pt x="97014" y="0"/>
                </a:lnTo>
                <a:lnTo>
                  <a:pt x="199996" y="103024"/>
                </a:lnTo>
                <a:lnTo>
                  <a:pt x="302978" y="0"/>
                </a:lnTo>
                <a:lnTo>
                  <a:pt x="399992" y="97041"/>
                </a:lnTo>
                <a:lnTo>
                  <a:pt x="297010" y="200053"/>
                </a:lnTo>
                <a:lnTo>
                  <a:pt x="399992" y="303077"/>
                </a:lnTo>
                <a:lnTo>
                  <a:pt x="302978" y="400118"/>
                </a:lnTo>
                <a:lnTo>
                  <a:pt x="199996" y="297094"/>
                </a:lnTo>
                <a:lnTo>
                  <a:pt x="97014" y="400118"/>
                </a:lnTo>
                <a:lnTo>
                  <a:pt x="0" y="303077"/>
                </a:lnTo>
                <a:lnTo>
                  <a:pt x="102982" y="200053"/>
                </a:lnTo>
                <a:lnTo>
                  <a:pt x="0" y="97041"/>
                </a:lnTo>
                <a:close/>
              </a:path>
            </a:pathLst>
          </a:custGeom>
          <a:ln w="19405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7328177" y="1371874"/>
            <a:ext cx="400050" cy="400685"/>
          </a:xfrm>
          <a:custGeom>
            <a:avLst/>
            <a:gdLst/>
            <a:ahLst/>
            <a:cxnLst/>
            <a:rect l="l" t="t" r="r" b="b"/>
            <a:pathLst>
              <a:path w="400050" h="400685">
                <a:moveTo>
                  <a:pt x="0" y="97041"/>
                </a:moveTo>
                <a:lnTo>
                  <a:pt x="97014" y="0"/>
                </a:lnTo>
                <a:lnTo>
                  <a:pt x="199996" y="103011"/>
                </a:lnTo>
                <a:lnTo>
                  <a:pt x="302978" y="0"/>
                </a:lnTo>
                <a:lnTo>
                  <a:pt x="399992" y="97041"/>
                </a:lnTo>
                <a:lnTo>
                  <a:pt x="297010" y="200053"/>
                </a:lnTo>
                <a:lnTo>
                  <a:pt x="399992" y="303064"/>
                </a:lnTo>
                <a:lnTo>
                  <a:pt x="302978" y="400106"/>
                </a:lnTo>
                <a:lnTo>
                  <a:pt x="199996" y="297094"/>
                </a:lnTo>
                <a:lnTo>
                  <a:pt x="97014" y="400106"/>
                </a:lnTo>
                <a:lnTo>
                  <a:pt x="0" y="303064"/>
                </a:lnTo>
                <a:lnTo>
                  <a:pt x="102982" y="200053"/>
                </a:lnTo>
                <a:lnTo>
                  <a:pt x="0" y="97041"/>
                </a:lnTo>
                <a:close/>
              </a:path>
            </a:pathLst>
          </a:custGeom>
          <a:ln w="19405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7328177" y="1954873"/>
            <a:ext cx="400050" cy="400685"/>
          </a:xfrm>
          <a:custGeom>
            <a:avLst/>
            <a:gdLst/>
            <a:ahLst/>
            <a:cxnLst/>
            <a:rect l="l" t="t" r="r" b="b"/>
            <a:pathLst>
              <a:path w="400050" h="400685">
                <a:moveTo>
                  <a:pt x="0" y="97041"/>
                </a:moveTo>
                <a:lnTo>
                  <a:pt x="97014" y="0"/>
                </a:lnTo>
                <a:lnTo>
                  <a:pt x="199996" y="103011"/>
                </a:lnTo>
                <a:lnTo>
                  <a:pt x="302978" y="0"/>
                </a:lnTo>
                <a:lnTo>
                  <a:pt x="399992" y="97041"/>
                </a:lnTo>
                <a:lnTo>
                  <a:pt x="297010" y="200053"/>
                </a:lnTo>
                <a:lnTo>
                  <a:pt x="399992" y="303064"/>
                </a:lnTo>
                <a:lnTo>
                  <a:pt x="302978" y="400106"/>
                </a:lnTo>
                <a:lnTo>
                  <a:pt x="199996" y="297094"/>
                </a:lnTo>
                <a:lnTo>
                  <a:pt x="97014" y="400106"/>
                </a:lnTo>
                <a:lnTo>
                  <a:pt x="0" y="303064"/>
                </a:lnTo>
                <a:lnTo>
                  <a:pt x="102982" y="200053"/>
                </a:lnTo>
                <a:lnTo>
                  <a:pt x="0" y="97041"/>
                </a:lnTo>
                <a:close/>
              </a:path>
            </a:pathLst>
          </a:custGeom>
          <a:ln w="19405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7328177" y="2537123"/>
            <a:ext cx="400050" cy="400685"/>
          </a:xfrm>
          <a:custGeom>
            <a:avLst/>
            <a:gdLst/>
            <a:ahLst/>
            <a:cxnLst/>
            <a:rect l="l" t="t" r="r" b="b"/>
            <a:pathLst>
              <a:path w="400050" h="400685">
                <a:moveTo>
                  <a:pt x="0" y="97041"/>
                </a:moveTo>
                <a:lnTo>
                  <a:pt x="97014" y="0"/>
                </a:lnTo>
                <a:lnTo>
                  <a:pt x="199996" y="102998"/>
                </a:lnTo>
                <a:lnTo>
                  <a:pt x="302978" y="0"/>
                </a:lnTo>
                <a:lnTo>
                  <a:pt x="399992" y="97041"/>
                </a:lnTo>
                <a:lnTo>
                  <a:pt x="297010" y="200053"/>
                </a:lnTo>
                <a:lnTo>
                  <a:pt x="399992" y="303064"/>
                </a:lnTo>
                <a:lnTo>
                  <a:pt x="302978" y="400106"/>
                </a:lnTo>
                <a:lnTo>
                  <a:pt x="199996" y="297094"/>
                </a:lnTo>
                <a:lnTo>
                  <a:pt x="97014" y="400106"/>
                </a:lnTo>
                <a:lnTo>
                  <a:pt x="0" y="303064"/>
                </a:lnTo>
                <a:lnTo>
                  <a:pt x="102982" y="200053"/>
                </a:lnTo>
                <a:lnTo>
                  <a:pt x="0" y="97041"/>
                </a:lnTo>
                <a:close/>
              </a:path>
            </a:pathLst>
          </a:custGeom>
          <a:ln w="19405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7328177" y="3120109"/>
            <a:ext cx="400050" cy="400685"/>
          </a:xfrm>
          <a:custGeom>
            <a:avLst/>
            <a:gdLst/>
            <a:ahLst/>
            <a:cxnLst/>
            <a:rect l="l" t="t" r="r" b="b"/>
            <a:pathLst>
              <a:path w="400050" h="400685">
                <a:moveTo>
                  <a:pt x="0" y="97041"/>
                </a:moveTo>
                <a:lnTo>
                  <a:pt x="97014" y="0"/>
                </a:lnTo>
                <a:lnTo>
                  <a:pt x="199996" y="103011"/>
                </a:lnTo>
                <a:lnTo>
                  <a:pt x="302978" y="0"/>
                </a:lnTo>
                <a:lnTo>
                  <a:pt x="399992" y="97041"/>
                </a:lnTo>
                <a:lnTo>
                  <a:pt x="297010" y="200053"/>
                </a:lnTo>
                <a:lnTo>
                  <a:pt x="399992" y="303064"/>
                </a:lnTo>
                <a:lnTo>
                  <a:pt x="302978" y="400106"/>
                </a:lnTo>
                <a:lnTo>
                  <a:pt x="199996" y="297094"/>
                </a:lnTo>
                <a:lnTo>
                  <a:pt x="97014" y="400106"/>
                </a:lnTo>
                <a:lnTo>
                  <a:pt x="0" y="303064"/>
                </a:lnTo>
                <a:lnTo>
                  <a:pt x="102982" y="200053"/>
                </a:lnTo>
                <a:lnTo>
                  <a:pt x="0" y="97041"/>
                </a:lnTo>
                <a:close/>
              </a:path>
            </a:pathLst>
          </a:custGeom>
          <a:ln w="19405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7328177" y="3703108"/>
            <a:ext cx="400050" cy="400685"/>
          </a:xfrm>
          <a:custGeom>
            <a:avLst/>
            <a:gdLst/>
            <a:ahLst/>
            <a:cxnLst/>
            <a:rect l="l" t="t" r="r" b="b"/>
            <a:pathLst>
              <a:path w="400050" h="400685">
                <a:moveTo>
                  <a:pt x="0" y="97041"/>
                </a:moveTo>
                <a:lnTo>
                  <a:pt x="97014" y="0"/>
                </a:lnTo>
                <a:lnTo>
                  <a:pt x="199996" y="103011"/>
                </a:lnTo>
                <a:lnTo>
                  <a:pt x="302978" y="0"/>
                </a:lnTo>
                <a:lnTo>
                  <a:pt x="399992" y="97041"/>
                </a:lnTo>
                <a:lnTo>
                  <a:pt x="297010" y="200053"/>
                </a:lnTo>
                <a:lnTo>
                  <a:pt x="399992" y="303064"/>
                </a:lnTo>
                <a:lnTo>
                  <a:pt x="302978" y="400106"/>
                </a:lnTo>
                <a:lnTo>
                  <a:pt x="199996" y="297094"/>
                </a:lnTo>
                <a:lnTo>
                  <a:pt x="97014" y="400106"/>
                </a:lnTo>
                <a:lnTo>
                  <a:pt x="0" y="303064"/>
                </a:lnTo>
                <a:lnTo>
                  <a:pt x="102982" y="200053"/>
                </a:lnTo>
                <a:lnTo>
                  <a:pt x="0" y="97041"/>
                </a:lnTo>
                <a:close/>
              </a:path>
            </a:pathLst>
          </a:custGeom>
          <a:ln w="19405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9094112" y="1963083"/>
            <a:ext cx="65805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600" dirty="0" err="1"/>
              <a:t>Estrutura</a:t>
            </a:r>
            <a:r>
              <a:rPr lang="en-US" sz="3600" dirty="0"/>
              <a:t> da Plataforma web</a:t>
            </a:r>
            <a:endParaRPr sz="3600" dirty="0"/>
          </a:p>
        </p:txBody>
      </p:sp>
      <p:pic>
        <p:nvPicPr>
          <p:cNvPr id="15" name="object 1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-26399" y="-82807"/>
            <a:ext cx="7038308" cy="6543002"/>
          </a:xfrm>
          <a:prstGeom prst="rect">
            <a:avLst/>
          </a:prstGeom>
        </p:spPr>
      </p:pic>
      <p:sp>
        <p:nvSpPr>
          <p:cNvPr id="16" name="object 16"/>
          <p:cNvSpPr/>
          <p:nvPr/>
        </p:nvSpPr>
        <p:spPr>
          <a:xfrm>
            <a:off x="7818107" y="8326031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40">
                <a:moveTo>
                  <a:pt x="548601" y="0"/>
                </a:moveTo>
                <a:lnTo>
                  <a:pt x="0" y="548589"/>
                </a:lnTo>
                <a:lnTo>
                  <a:pt x="548601" y="548589"/>
                </a:lnTo>
                <a:lnTo>
                  <a:pt x="548601" y="0"/>
                </a:lnTo>
                <a:close/>
              </a:path>
            </a:pathLst>
          </a:custGeom>
          <a:solidFill>
            <a:srgbClr val="2220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152868" y="8326031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40">
                <a:moveTo>
                  <a:pt x="548614" y="0"/>
                </a:moveTo>
                <a:lnTo>
                  <a:pt x="0" y="548589"/>
                </a:lnTo>
                <a:lnTo>
                  <a:pt x="548614" y="548589"/>
                </a:lnTo>
                <a:lnTo>
                  <a:pt x="548614" y="0"/>
                </a:lnTo>
                <a:close/>
              </a:path>
            </a:pathLst>
          </a:custGeom>
          <a:solidFill>
            <a:srgbClr val="2220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488353" y="8326031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40">
                <a:moveTo>
                  <a:pt x="548601" y="0"/>
                </a:moveTo>
                <a:lnTo>
                  <a:pt x="0" y="548589"/>
                </a:lnTo>
                <a:lnTo>
                  <a:pt x="548601" y="548589"/>
                </a:lnTo>
                <a:lnTo>
                  <a:pt x="548601" y="0"/>
                </a:lnTo>
                <a:close/>
              </a:path>
            </a:pathLst>
          </a:custGeom>
          <a:solidFill>
            <a:srgbClr val="22202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2" name="Diagrama 11">
            <a:extLst>
              <a:ext uri="{FF2B5EF4-FFF2-40B4-BE49-F238E27FC236}">
                <a16:creationId xmlns:a16="http://schemas.microsoft.com/office/drawing/2014/main" id="{BB4C4570-A34E-EFB6-7E0C-044BFCD949B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69818872"/>
              </p:ext>
            </p:extLst>
          </p:nvPr>
        </p:nvGraphicFramePr>
        <p:xfrm>
          <a:off x="7429245" y="2226042"/>
          <a:ext cx="10146427" cy="58877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5542280" cy="5517515"/>
          </a:xfrm>
          <a:custGeom>
            <a:avLst/>
            <a:gdLst/>
            <a:ahLst/>
            <a:cxnLst/>
            <a:rect l="l" t="t" r="r" b="b"/>
            <a:pathLst>
              <a:path w="5542280" h="5517515">
                <a:moveTo>
                  <a:pt x="5541966" y="0"/>
                </a:moveTo>
                <a:lnTo>
                  <a:pt x="4481271" y="1364385"/>
                </a:lnTo>
                <a:lnTo>
                  <a:pt x="4689348" y="3028314"/>
                </a:lnTo>
                <a:lnTo>
                  <a:pt x="3278149" y="3603586"/>
                </a:lnTo>
                <a:lnTo>
                  <a:pt x="2093023" y="5127103"/>
                </a:lnTo>
                <a:lnTo>
                  <a:pt x="758150" y="4942788"/>
                </a:lnTo>
                <a:lnTo>
                  <a:pt x="0" y="5516912"/>
                </a:lnTo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9738001"/>
            <a:ext cx="18288000" cy="548005"/>
          </a:xfrm>
          <a:custGeom>
            <a:avLst/>
            <a:gdLst/>
            <a:ahLst/>
            <a:cxnLst/>
            <a:rect l="l" t="t" r="r" b="b"/>
            <a:pathLst>
              <a:path w="18288000" h="548004">
                <a:moveTo>
                  <a:pt x="18287744" y="0"/>
                </a:moveTo>
                <a:lnTo>
                  <a:pt x="0" y="0"/>
                </a:lnTo>
                <a:lnTo>
                  <a:pt x="0" y="547836"/>
                </a:lnTo>
                <a:lnTo>
                  <a:pt x="18287744" y="547836"/>
                </a:lnTo>
                <a:lnTo>
                  <a:pt x="18287744" y="0"/>
                </a:lnTo>
                <a:close/>
              </a:path>
            </a:pathLst>
          </a:custGeom>
          <a:solidFill>
            <a:srgbClr val="2220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5929991" y="534238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40">
                <a:moveTo>
                  <a:pt x="0" y="0"/>
                </a:moveTo>
                <a:lnTo>
                  <a:pt x="0" y="548589"/>
                </a:lnTo>
                <a:lnTo>
                  <a:pt x="548640" y="548589"/>
                </a:lnTo>
                <a:lnTo>
                  <a:pt x="0" y="0"/>
                </a:lnTo>
                <a:close/>
              </a:path>
            </a:pathLst>
          </a:custGeom>
          <a:solidFill>
            <a:srgbClr val="2220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6595216" y="534238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40">
                <a:moveTo>
                  <a:pt x="0" y="0"/>
                </a:moveTo>
                <a:lnTo>
                  <a:pt x="0" y="548589"/>
                </a:lnTo>
                <a:lnTo>
                  <a:pt x="548640" y="548589"/>
                </a:lnTo>
                <a:lnTo>
                  <a:pt x="0" y="0"/>
                </a:lnTo>
                <a:close/>
              </a:path>
            </a:pathLst>
          </a:custGeom>
          <a:solidFill>
            <a:srgbClr val="2220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7259808" y="534238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40">
                <a:moveTo>
                  <a:pt x="0" y="0"/>
                </a:moveTo>
                <a:lnTo>
                  <a:pt x="0" y="548589"/>
                </a:lnTo>
                <a:lnTo>
                  <a:pt x="548513" y="548589"/>
                </a:lnTo>
                <a:lnTo>
                  <a:pt x="0" y="0"/>
                </a:lnTo>
                <a:close/>
              </a:path>
            </a:pathLst>
          </a:custGeom>
          <a:solidFill>
            <a:srgbClr val="2220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9356915" y="2622093"/>
            <a:ext cx="7832090" cy="8712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5550" spc="-65" dirty="0" err="1"/>
              <a:t>Área</a:t>
            </a:r>
            <a:r>
              <a:rPr lang="en-US" sz="5550" spc="-65" dirty="0"/>
              <a:t> do </a:t>
            </a:r>
            <a:r>
              <a:rPr lang="en-US" sz="5550" spc="-65" dirty="0" err="1"/>
              <a:t>Cliente</a:t>
            </a:r>
            <a:endParaRPr sz="5550" dirty="0"/>
          </a:p>
        </p:txBody>
      </p:sp>
      <p:sp>
        <p:nvSpPr>
          <p:cNvPr id="9" name="object 9"/>
          <p:cNvSpPr/>
          <p:nvPr/>
        </p:nvSpPr>
        <p:spPr>
          <a:xfrm>
            <a:off x="3802926" y="7191850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79" h="386079">
                <a:moveTo>
                  <a:pt x="0" y="93597"/>
                </a:moveTo>
                <a:lnTo>
                  <a:pt x="93599" y="0"/>
                </a:lnTo>
                <a:lnTo>
                  <a:pt x="192965" y="99363"/>
                </a:lnTo>
                <a:lnTo>
                  <a:pt x="292318" y="0"/>
                </a:lnTo>
                <a:lnTo>
                  <a:pt x="385906" y="93597"/>
                </a:lnTo>
                <a:lnTo>
                  <a:pt x="286552" y="192961"/>
                </a:lnTo>
                <a:lnTo>
                  <a:pt x="385906" y="292311"/>
                </a:lnTo>
                <a:lnTo>
                  <a:pt x="292318" y="385896"/>
                </a:lnTo>
                <a:lnTo>
                  <a:pt x="192965" y="286546"/>
                </a:lnTo>
                <a:lnTo>
                  <a:pt x="93599" y="385896"/>
                </a:lnTo>
                <a:lnTo>
                  <a:pt x="0" y="292311"/>
                </a:lnTo>
                <a:lnTo>
                  <a:pt x="99365" y="192961"/>
                </a:lnTo>
                <a:lnTo>
                  <a:pt x="0" y="93597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340750" y="7191850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79" h="386079">
                <a:moveTo>
                  <a:pt x="0" y="93597"/>
                </a:moveTo>
                <a:lnTo>
                  <a:pt x="93599" y="0"/>
                </a:lnTo>
                <a:lnTo>
                  <a:pt x="192953" y="99363"/>
                </a:lnTo>
                <a:lnTo>
                  <a:pt x="292306" y="0"/>
                </a:lnTo>
                <a:lnTo>
                  <a:pt x="385906" y="93597"/>
                </a:lnTo>
                <a:lnTo>
                  <a:pt x="286552" y="192961"/>
                </a:lnTo>
                <a:lnTo>
                  <a:pt x="385906" y="292311"/>
                </a:lnTo>
                <a:lnTo>
                  <a:pt x="292306" y="385896"/>
                </a:lnTo>
                <a:lnTo>
                  <a:pt x="192953" y="286546"/>
                </a:lnTo>
                <a:lnTo>
                  <a:pt x="93599" y="385896"/>
                </a:lnTo>
                <a:lnTo>
                  <a:pt x="0" y="292311"/>
                </a:lnTo>
                <a:lnTo>
                  <a:pt x="99353" y="192961"/>
                </a:lnTo>
                <a:lnTo>
                  <a:pt x="0" y="93597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879287" y="7191850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79" h="386079">
                <a:moveTo>
                  <a:pt x="0" y="93597"/>
                </a:moveTo>
                <a:lnTo>
                  <a:pt x="93599" y="0"/>
                </a:lnTo>
                <a:lnTo>
                  <a:pt x="192953" y="99363"/>
                </a:lnTo>
                <a:lnTo>
                  <a:pt x="292306" y="0"/>
                </a:lnTo>
                <a:lnTo>
                  <a:pt x="385906" y="93597"/>
                </a:lnTo>
                <a:lnTo>
                  <a:pt x="286552" y="192961"/>
                </a:lnTo>
                <a:lnTo>
                  <a:pt x="385906" y="292311"/>
                </a:lnTo>
                <a:lnTo>
                  <a:pt x="292306" y="385896"/>
                </a:lnTo>
                <a:lnTo>
                  <a:pt x="192953" y="286546"/>
                </a:lnTo>
                <a:lnTo>
                  <a:pt x="93599" y="385896"/>
                </a:lnTo>
                <a:lnTo>
                  <a:pt x="0" y="292311"/>
                </a:lnTo>
                <a:lnTo>
                  <a:pt x="99365" y="192961"/>
                </a:lnTo>
                <a:lnTo>
                  <a:pt x="0" y="93597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802926" y="7753423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79" h="386079">
                <a:moveTo>
                  <a:pt x="0" y="93597"/>
                </a:moveTo>
                <a:lnTo>
                  <a:pt x="93599" y="0"/>
                </a:lnTo>
                <a:lnTo>
                  <a:pt x="192965" y="99350"/>
                </a:lnTo>
                <a:lnTo>
                  <a:pt x="292318" y="0"/>
                </a:lnTo>
                <a:lnTo>
                  <a:pt x="385906" y="93597"/>
                </a:lnTo>
                <a:lnTo>
                  <a:pt x="286552" y="192948"/>
                </a:lnTo>
                <a:lnTo>
                  <a:pt x="385906" y="292299"/>
                </a:lnTo>
                <a:lnTo>
                  <a:pt x="292318" y="385896"/>
                </a:lnTo>
                <a:lnTo>
                  <a:pt x="192965" y="286533"/>
                </a:lnTo>
                <a:lnTo>
                  <a:pt x="93599" y="385896"/>
                </a:lnTo>
                <a:lnTo>
                  <a:pt x="0" y="292299"/>
                </a:lnTo>
                <a:lnTo>
                  <a:pt x="99365" y="192948"/>
                </a:lnTo>
                <a:lnTo>
                  <a:pt x="0" y="93597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340750" y="7753423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79" h="386079">
                <a:moveTo>
                  <a:pt x="0" y="93597"/>
                </a:moveTo>
                <a:lnTo>
                  <a:pt x="93599" y="0"/>
                </a:lnTo>
                <a:lnTo>
                  <a:pt x="192953" y="99350"/>
                </a:lnTo>
                <a:lnTo>
                  <a:pt x="292306" y="0"/>
                </a:lnTo>
                <a:lnTo>
                  <a:pt x="385906" y="93597"/>
                </a:lnTo>
                <a:lnTo>
                  <a:pt x="286552" y="192948"/>
                </a:lnTo>
                <a:lnTo>
                  <a:pt x="385906" y="292299"/>
                </a:lnTo>
                <a:lnTo>
                  <a:pt x="292306" y="385896"/>
                </a:lnTo>
                <a:lnTo>
                  <a:pt x="192953" y="286533"/>
                </a:lnTo>
                <a:lnTo>
                  <a:pt x="93599" y="385896"/>
                </a:lnTo>
                <a:lnTo>
                  <a:pt x="0" y="292299"/>
                </a:lnTo>
                <a:lnTo>
                  <a:pt x="99353" y="192948"/>
                </a:lnTo>
                <a:lnTo>
                  <a:pt x="0" y="93597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879287" y="7753423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79" h="386079">
                <a:moveTo>
                  <a:pt x="0" y="93597"/>
                </a:moveTo>
                <a:lnTo>
                  <a:pt x="93599" y="0"/>
                </a:lnTo>
                <a:lnTo>
                  <a:pt x="192953" y="99350"/>
                </a:lnTo>
                <a:lnTo>
                  <a:pt x="292306" y="0"/>
                </a:lnTo>
                <a:lnTo>
                  <a:pt x="385906" y="93597"/>
                </a:lnTo>
                <a:lnTo>
                  <a:pt x="286552" y="192948"/>
                </a:lnTo>
                <a:lnTo>
                  <a:pt x="385906" y="292299"/>
                </a:lnTo>
                <a:lnTo>
                  <a:pt x="292306" y="385896"/>
                </a:lnTo>
                <a:lnTo>
                  <a:pt x="192953" y="286533"/>
                </a:lnTo>
                <a:lnTo>
                  <a:pt x="93599" y="385896"/>
                </a:lnTo>
                <a:lnTo>
                  <a:pt x="0" y="292299"/>
                </a:lnTo>
                <a:lnTo>
                  <a:pt x="99365" y="192948"/>
                </a:lnTo>
                <a:lnTo>
                  <a:pt x="0" y="93597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802926" y="8315708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79" h="386079">
                <a:moveTo>
                  <a:pt x="0" y="93584"/>
                </a:moveTo>
                <a:lnTo>
                  <a:pt x="93599" y="0"/>
                </a:lnTo>
                <a:lnTo>
                  <a:pt x="192965" y="99350"/>
                </a:lnTo>
                <a:lnTo>
                  <a:pt x="292318" y="0"/>
                </a:lnTo>
                <a:lnTo>
                  <a:pt x="385906" y="93584"/>
                </a:lnTo>
                <a:lnTo>
                  <a:pt x="286552" y="192948"/>
                </a:lnTo>
                <a:lnTo>
                  <a:pt x="385906" y="292299"/>
                </a:lnTo>
                <a:lnTo>
                  <a:pt x="292318" y="385896"/>
                </a:lnTo>
                <a:lnTo>
                  <a:pt x="192965" y="286546"/>
                </a:lnTo>
                <a:lnTo>
                  <a:pt x="93599" y="385896"/>
                </a:lnTo>
                <a:lnTo>
                  <a:pt x="0" y="292299"/>
                </a:lnTo>
                <a:lnTo>
                  <a:pt x="99365" y="192948"/>
                </a:lnTo>
                <a:lnTo>
                  <a:pt x="0" y="93584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340750" y="8315708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79" h="386079">
                <a:moveTo>
                  <a:pt x="0" y="93584"/>
                </a:moveTo>
                <a:lnTo>
                  <a:pt x="93599" y="0"/>
                </a:lnTo>
                <a:lnTo>
                  <a:pt x="192953" y="99350"/>
                </a:lnTo>
                <a:lnTo>
                  <a:pt x="292306" y="0"/>
                </a:lnTo>
                <a:lnTo>
                  <a:pt x="385906" y="93584"/>
                </a:lnTo>
                <a:lnTo>
                  <a:pt x="286552" y="192948"/>
                </a:lnTo>
                <a:lnTo>
                  <a:pt x="385906" y="292299"/>
                </a:lnTo>
                <a:lnTo>
                  <a:pt x="292306" y="385896"/>
                </a:lnTo>
                <a:lnTo>
                  <a:pt x="192953" y="286546"/>
                </a:lnTo>
                <a:lnTo>
                  <a:pt x="93599" y="385896"/>
                </a:lnTo>
                <a:lnTo>
                  <a:pt x="0" y="292299"/>
                </a:lnTo>
                <a:lnTo>
                  <a:pt x="99353" y="192948"/>
                </a:lnTo>
                <a:lnTo>
                  <a:pt x="0" y="93584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879287" y="8315708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79" h="386079">
                <a:moveTo>
                  <a:pt x="0" y="93584"/>
                </a:moveTo>
                <a:lnTo>
                  <a:pt x="93599" y="0"/>
                </a:lnTo>
                <a:lnTo>
                  <a:pt x="192953" y="99350"/>
                </a:lnTo>
                <a:lnTo>
                  <a:pt x="292306" y="0"/>
                </a:lnTo>
                <a:lnTo>
                  <a:pt x="385906" y="93584"/>
                </a:lnTo>
                <a:lnTo>
                  <a:pt x="286552" y="192948"/>
                </a:lnTo>
                <a:lnTo>
                  <a:pt x="385906" y="292299"/>
                </a:lnTo>
                <a:lnTo>
                  <a:pt x="292306" y="385896"/>
                </a:lnTo>
                <a:lnTo>
                  <a:pt x="192953" y="286546"/>
                </a:lnTo>
                <a:lnTo>
                  <a:pt x="93599" y="385896"/>
                </a:lnTo>
                <a:lnTo>
                  <a:pt x="0" y="292299"/>
                </a:lnTo>
                <a:lnTo>
                  <a:pt x="99365" y="192948"/>
                </a:lnTo>
                <a:lnTo>
                  <a:pt x="0" y="93584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E61AFCE-397C-21DF-AF55-4CB4DDDE4E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9580" y="3812473"/>
            <a:ext cx="10398868" cy="5126279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5542280" cy="5517515"/>
          </a:xfrm>
          <a:custGeom>
            <a:avLst/>
            <a:gdLst/>
            <a:ahLst/>
            <a:cxnLst/>
            <a:rect l="l" t="t" r="r" b="b"/>
            <a:pathLst>
              <a:path w="5542280" h="5517515">
                <a:moveTo>
                  <a:pt x="5541966" y="0"/>
                </a:moveTo>
                <a:lnTo>
                  <a:pt x="4481271" y="1364385"/>
                </a:lnTo>
                <a:lnTo>
                  <a:pt x="4689348" y="3028314"/>
                </a:lnTo>
                <a:lnTo>
                  <a:pt x="3278149" y="3603586"/>
                </a:lnTo>
                <a:lnTo>
                  <a:pt x="2093023" y="5127103"/>
                </a:lnTo>
                <a:lnTo>
                  <a:pt x="758150" y="4942788"/>
                </a:lnTo>
                <a:lnTo>
                  <a:pt x="0" y="5516912"/>
                </a:lnTo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9738001"/>
            <a:ext cx="18288000" cy="548005"/>
          </a:xfrm>
          <a:custGeom>
            <a:avLst/>
            <a:gdLst/>
            <a:ahLst/>
            <a:cxnLst/>
            <a:rect l="l" t="t" r="r" b="b"/>
            <a:pathLst>
              <a:path w="18288000" h="548004">
                <a:moveTo>
                  <a:pt x="18287744" y="0"/>
                </a:moveTo>
                <a:lnTo>
                  <a:pt x="0" y="0"/>
                </a:lnTo>
                <a:lnTo>
                  <a:pt x="0" y="547836"/>
                </a:lnTo>
                <a:lnTo>
                  <a:pt x="18287744" y="547836"/>
                </a:lnTo>
                <a:lnTo>
                  <a:pt x="18287744" y="0"/>
                </a:lnTo>
                <a:close/>
              </a:path>
            </a:pathLst>
          </a:custGeom>
          <a:solidFill>
            <a:srgbClr val="2220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5929991" y="534238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40">
                <a:moveTo>
                  <a:pt x="0" y="0"/>
                </a:moveTo>
                <a:lnTo>
                  <a:pt x="0" y="548589"/>
                </a:lnTo>
                <a:lnTo>
                  <a:pt x="548640" y="548589"/>
                </a:lnTo>
                <a:lnTo>
                  <a:pt x="0" y="0"/>
                </a:lnTo>
                <a:close/>
              </a:path>
            </a:pathLst>
          </a:custGeom>
          <a:solidFill>
            <a:srgbClr val="2220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6595216" y="534238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40">
                <a:moveTo>
                  <a:pt x="0" y="0"/>
                </a:moveTo>
                <a:lnTo>
                  <a:pt x="0" y="548589"/>
                </a:lnTo>
                <a:lnTo>
                  <a:pt x="548640" y="548589"/>
                </a:lnTo>
                <a:lnTo>
                  <a:pt x="0" y="0"/>
                </a:lnTo>
                <a:close/>
              </a:path>
            </a:pathLst>
          </a:custGeom>
          <a:solidFill>
            <a:srgbClr val="2220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7259808" y="534238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40">
                <a:moveTo>
                  <a:pt x="0" y="0"/>
                </a:moveTo>
                <a:lnTo>
                  <a:pt x="0" y="548589"/>
                </a:lnTo>
                <a:lnTo>
                  <a:pt x="548513" y="548589"/>
                </a:lnTo>
                <a:lnTo>
                  <a:pt x="0" y="0"/>
                </a:lnTo>
                <a:close/>
              </a:path>
            </a:pathLst>
          </a:custGeom>
          <a:solidFill>
            <a:srgbClr val="2220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9356915" y="2622093"/>
            <a:ext cx="7832090" cy="8712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5550" spc="-65" dirty="0" err="1"/>
              <a:t>Área</a:t>
            </a:r>
            <a:r>
              <a:rPr lang="en-US" sz="5550" spc="-65" dirty="0"/>
              <a:t> do </a:t>
            </a:r>
            <a:r>
              <a:rPr lang="en-US" sz="5550" spc="-65" dirty="0" err="1"/>
              <a:t>Administrador</a:t>
            </a:r>
            <a:endParaRPr sz="5550" dirty="0"/>
          </a:p>
        </p:txBody>
      </p:sp>
      <p:sp>
        <p:nvSpPr>
          <p:cNvPr id="9" name="object 9"/>
          <p:cNvSpPr/>
          <p:nvPr/>
        </p:nvSpPr>
        <p:spPr>
          <a:xfrm>
            <a:off x="3802926" y="7191850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79" h="386079">
                <a:moveTo>
                  <a:pt x="0" y="93597"/>
                </a:moveTo>
                <a:lnTo>
                  <a:pt x="93599" y="0"/>
                </a:lnTo>
                <a:lnTo>
                  <a:pt x="192965" y="99363"/>
                </a:lnTo>
                <a:lnTo>
                  <a:pt x="292318" y="0"/>
                </a:lnTo>
                <a:lnTo>
                  <a:pt x="385906" y="93597"/>
                </a:lnTo>
                <a:lnTo>
                  <a:pt x="286552" y="192961"/>
                </a:lnTo>
                <a:lnTo>
                  <a:pt x="385906" y="292311"/>
                </a:lnTo>
                <a:lnTo>
                  <a:pt x="292318" y="385896"/>
                </a:lnTo>
                <a:lnTo>
                  <a:pt x="192965" y="286546"/>
                </a:lnTo>
                <a:lnTo>
                  <a:pt x="93599" y="385896"/>
                </a:lnTo>
                <a:lnTo>
                  <a:pt x="0" y="292311"/>
                </a:lnTo>
                <a:lnTo>
                  <a:pt x="99365" y="192961"/>
                </a:lnTo>
                <a:lnTo>
                  <a:pt x="0" y="93597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340750" y="7191850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79" h="386079">
                <a:moveTo>
                  <a:pt x="0" y="93597"/>
                </a:moveTo>
                <a:lnTo>
                  <a:pt x="93599" y="0"/>
                </a:lnTo>
                <a:lnTo>
                  <a:pt x="192953" y="99363"/>
                </a:lnTo>
                <a:lnTo>
                  <a:pt x="292306" y="0"/>
                </a:lnTo>
                <a:lnTo>
                  <a:pt x="385906" y="93597"/>
                </a:lnTo>
                <a:lnTo>
                  <a:pt x="286552" y="192961"/>
                </a:lnTo>
                <a:lnTo>
                  <a:pt x="385906" y="292311"/>
                </a:lnTo>
                <a:lnTo>
                  <a:pt x="292306" y="385896"/>
                </a:lnTo>
                <a:lnTo>
                  <a:pt x="192953" y="286546"/>
                </a:lnTo>
                <a:lnTo>
                  <a:pt x="93599" y="385896"/>
                </a:lnTo>
                <a:lnTo>
                  <a:pt x="0" y="292311"/>
                </a:lnTo>
                <a:lnTo>
                  <a:pt x="99353" y="192961"/>
                </a:lnTo>
                <a:lnTo>
                  <a:pt x="0" y="93597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879287" y="7191850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79" h="386079">
                <a:moveTo>
                  <a:pt x="0" y="93597"/>
                </a:moveTo>
                <a:lnTo>
                  <a:pt x="93599" y="0"/>
                </a:lnTo>
                <a:lnTo>
                  <a:pt x="192953" y="99363"/>
                </a:lnTo>
                <a:lnTo>
                  <a:pt x="292306" y="0"/>
                </a:lnTo>
                <a:lnTo>
                  <a:pt x="385906" y="93597"/>
                </a:lnTo>
                <a:lnTo>
                  <a:pt x="286552" y="192961"/>
                </a:lnTo>
                <a:lnTo>
                  <a:pt x="385906" y="292311"/>
                </a:lnTo>
                <a:lnTo>
                  <a:pt x="292306" y="385896"/>
                </a:lnTo>
                <a:lnTo>
                  <a:pt x="192953" y="286546"/>
                </a:lnTo>
                <a:lnTo>
                  <a:pt x="93599" y="385896"/>
                </a:lnTo>
                <a:lnTo>
                  <a:pt x="0" y="292311"/>
                </a:lnTo>
                <a:lnTo>
                  <a:pt x="99365" y="192961"/>
                </a:lnTo>
                <a:lnTo>
                  <a:pt x="0" y="93597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802926" y="7753423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79" h="386079">
                <a:moveTo>
                  <a:pt x="0" y="93597"/>
                </a:moveTo>
                <a:lnTo>
                  <a:pt x="93599" y="0"/>
                </a:lnTo>
                <a:lnTo>
                  <a:pt x="192965" y="99350"/>
                </a:lnTo>
                <a:lnTo>
                  <a:pt x="292318" y="0"/>
                </a:lnTo>
                <a:lnTo>
                  <a:pt x="385906" y="93597"/>
                </a:lnTo>
                <a:lnTo>
                  <a:pt x="286552" y="192948"/>
                </a:lnTo>
                <a:lnTo>
                  <a:pt x="385906" y="292299"/>
                </a:lnTo>
                <a:lnTo>
                  <a:pt x="292318" y="385896"/>
                </a:lnTo>
                <a:lnTo>
                  <a:pt x="192965" y="286533"/>
                </a:lnTo>
                <a:lnTo>
                  <a:pt x="93599" y="385896"/>
                </a:lnTo>
                <a:lnTo>
                  <a:pt x="0" y="292299"/>
                </a:lnTo>
                <a:lnTo>
                  <a:pt x="99365" y="192948"/>
                </a:lnTo>
                <a:lnTo>
                  <a:pt x="0" y="93597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340750" y="7753423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79" h="386079">
                <a:moveTo>
                  <a:pt x="0" y="93597"/>
                </a:moveTo>
                <a:lnTo>
                  <a:pt x="93599" y="0"/>
                </a:lnTo>
                <a:lnTo>
                  <a:pt x="192953" y="99350"/>
                </a:lnTo>
                <a:lnTo>
                  <a:pt x="292306" y="0"/>
                </a:lnTo>
                <a:lnTo>
                  <a:pt x="385906" y="93597"/>
                </a:lnTo>
                <a:lnTo>
                  <a:pt x="286552" y="192948"/>
                </a:lnTo>
                <a:lnTo>
                  <a:pt x="385906" y="292299"/>
                </a:lnTo>
                <a:lnTo>
                  <a:pt x="292306" y="385896"/>
                </a:lnTo>
                <a:lnTo>
                  <a:pt x="192953" y="286533"/>
                </a:lnTo>
                <a:lnTo>
                  <a:pt x="93599" y="385896"/>
                </a:lnTo>
                <a:lnTo>
                  <a:pt x="0" y="292299"/>
                </a:lnTo>
                <a:lnTo>
                  <a:pt x="99353" y="192948"/>
                </a:lnTo>
                <a:lnTo>
                  <a:pt x="0" y="93597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879287" y="7753423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79" h="386079">
                <a:moveTo>
                  <a:pt x="0" y="93597"/>
                </a:moveTo>
                <a:lnTo>
                  <a:pt x="93599" y="0"/>
                </a:lnTo>
                <a:lnTo>
                  <a:pt x="192953" y="99350"/>
                </a:lnTo>
                <a:lnTo>
                  <a:pt x="292306" y="0"/>
                </a:lnTo>
                <a:lnTo>
                  <a:pt x="385906" y="93597"/>
                </a:lnTo>
                <a:lnTo>
                  <a:pt x="286552" y="192948"/>
                </a:lnTo>
                <a:lnTo>
                  <a:pt x="385906" y="292299"/>
                </a:lnTo>
                <a:lnTo>
                  <a:pt x="292306" y="385896"/>
                </a:lnTo>
                <a:lnTo>
                  <a:pt x="192953" y="286533"/>
                </a:lnTo>
                <a:lnTo>
                  <a:pt x="93599" y="385896"/>
                </a:lnTo>
                <a:lnTo>
                  <a:pt x="0" y="292299"/>
                </a:lnTo>
                <a:lnTo>
                  <a:pt x="99365" y="192948"/>
                </a:lnTo>
                <a:lnTo>
                  <a:pt x="0" y="93597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802926" y="8315708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79" h="386079">
                <a:moveTo>
                  <a:pt x="0" y="93584"/>
                </a:moveTo>
                <a:lnTo>
                  <a:pt x="93599" y="0"/>
                </a:lnTo>
                <a:lnTo>
                  <a:pt x="192965" y="99350"/>
                </a:lnTo>
                <a:lnTo>
                  <a:pt x="292318" y="0"/>
                </a:lnTo>
                <a:lnTo>
                  <a:pt x="385906" y="93584"/>
                </a:lnTo>
                <a:lnTo>
                  <a:pt x="286552" y="192948"/>
                </a:lnTo>
                <a:lnTo>
                  <a:pt x="385906" y="292299"/>
                </a:lnTo>
                <a:lnTo>
                  <a:pt x="292318" y="385896"/>
                </a:lnTo>
                <a:lnTo>
                  <a:pt x="192965" y="286546"/>
                </a:lnTo>
                <a:lnTo>
                  <a:pt x="93599" y="385896"/>
                </a:lnTo>
                <a:lnTo>
                  <a:pt x="0" y="292299"/>
                </a:lnTo>
                <a:lnTo>
                  <a:pt x="99365" y="192948"/>
                </a:lnTo>
                <a:lnTo>
                  <a:pt x="0" y="93584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340750" y="8315708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79" h="386079">
                <a:moveTo>
                  <a:pt x="0" y="93584"/>
                </a:moveTo>
                <a:lnTo>
                  <a:pt x="93599" y="0"/>
                </a:lnTo>
                <a:lnTo>
                  <a:pt x="192953" y="99350"/>
                </a:lnTo>
                <a:lnTo>
                  <a:pt x="292306" y="0"/>
                </a:lnTo>
                <a:lnTo>
                  <a:pt x="385906" y="93584"/>
                </a:lnTo>
                <a:lnTo>
                  <a:pt x="286552" y="192948"/>
                </a:lnTo>
                <a:lnTo>
                  <a:pt x="385906" y="292299"/>
                </a:lnTo>
                <a:lnTo>
                  <a:pt x="292306" y="385896"/>
                </a:lnTo>
                <a:lnTo>
                  <a:pt x="192953" y="286546"/>
                </a:lnTo>
                <a:lnTo>
                  <a:pt x="93599" y="385896"/>
                </a:lnTo>
                <a:lnTo>
                  <a:pt x="0" y="292299"/>
                </a:lnTo>
                <a:lnTo>
                  <a:pt x="99353" y="192948"/>
                </a:lnTo>
                <a:lnTo>
                  <a:pt x="0" y="93584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879287" y="8315708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79" h="386079">
                <a:moveTo>
                  <a:pt x="0" y="93584"/>
                </a:moveTo>
                <a:lnTo>
                  <a:pt x="93599" y="0"/>
                </a:lnTo>
                <a:lnTo>
                  <a:pt x="192953" y="99350"/>
                </a:lnTo>
                <a:lnTo>
                  <a:pt x="292306" y="0"/>
                </a:lnTo>
                <a:lnTo>
                  <a:pt x="385906" y="93584"/>
                </a:lnTo>
                <a:lnTo>
                  <a:pt x="286552" y="192948"/>
                </a:lnTo>
                <a:lnTo>
                  <a:pt x="385906" y="292299"/>
                </a:lnTo>
                <a:lnTo>
                  <a:pt x="292306" y="385896"/>
                </a:lnTo>
                <a:lnTo>
                  <a:pt x="192953" y="286546"/>
                </a:lnTo>
                <a:lnTo>
                  <a:pt x="93599" y="385896"/>
                </a:lnTo>
                <a:lnTo>
                  <a:pt x="0" y="292299"/>
                </a:lnTo>
                <a:lnTo>
                  <a:pt x="99365" y="192948"/>
                </a:lnTo>
                <a:lnTo>
                  <a:pt x="0" y="93584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6770219-EBC9-2F09-A4FD-E3D1DED365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3950" y="4306570"/>
            <a:ext cx="10063085" cy="4986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5310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 rot="10800000">
            <a:off x="12350750" y="5855127"/>
            <a:ext cx="5975634" cy="3882873"/>
          </a:xfrm>
          <a:custGeom>
            <a:avLst/>
            <a:gdLst/>
            <a:ahLst/>
            <a:cxnLst/>
            <a:rect l="l" t="t" r="r" b="b"/>
            <a:pathLst>
              <a:path w="5542280" h="5517515">
                <a:moveTo>
                  <a:pt x="5541966" y="0"/>
                </a:moveTo>
                <a:lnTo>
                  <a:pt x="4481271" y="1364385"/>
                </a:lnTo>
                <a:lnTo>
                  <a:pt x="4689348" y="3028314"/>
                </a:lnTo>
                <a:lnTo>
                  <a:pt x="3278149" y="3603586"/>
                </a:lnTo>
                <a:lnTo>
                  <a:pt x="2093023" y="5127103"/>
                </a:lnTo>
                <a:lnTo>
                  <a:pt x="758150" y="4942788"/>
                </a:lnTo>
                <a:lnTo>
                  <a:pt x="0" y="5516912"/>
                </a:lnTo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9738001"/>
            <a:ext cx="18288000" cy="548005"/>
          </a:xfrm>
          <a:custGeom>
            <a:avLst/>
            <a:gdLst/>
            <a:ahLst/>
            <a:cxnLst/>
            <a:rect l="l" t="t" r="r" b="b"/>
            <a:pathLst>
              <a:path w="18288000" h="548004">
                <a:moveTo>
                  <a:pt x="18287744" y="0"/>
                </a:moveTo>
                <a:lnTo>
                  <a:pt x="0" y="0"/>
                </a:lnTo>
                <a:lnTo>
                  <a:pt x="0" y="547836"/>
                </a:lnTo>
                <a:lnTo>
                  <a:pt x="18287744" y="547836"/>
                </a:lnTo>
                <a:lnTo>
                  <a:pt x="18287744" y="0"/>
                </a:lnTo>
                <a:close/>
              </a:path>
            </a:pathLst>
          </a:custGeom>
          <a:solidFill>
            <a:srgbClr val="2220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5929991" y="534238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40">
                <a:moveTo>
                  <a:pt x="0" y="0"/>
                </a:moveTo>
                <a:lnTo>
                  <a:pt x="0" y="548589"/>
                </a:lnTo>
                <a:lnTo>
                  <a:pt x="548640" y="548589"/>
                </a:lnTo>
                <a:lnTo>
                  <a:pt x="0" y="0"/>
                </a:lnTo>
                <a:close/>
              </a:path>
            </a:pathLst>
          </a:custGeom>
          <a:solidFill>
            <a:srgbClr val="2220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6595216" y="534238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40">
                <a:moveTo>
                  <a:pt x="0" y="0"/>
                </a:moveTo>
                <a:lnTo>
                  <a:pt x="0" y="548589"/>
                </a:lnTo>
                <a:lnTo>
                  <a:pt x="548640" y="548589"/>
                </a:lnTo>
                <a:lnTo>
                  <a:pt x="0" y="0"/>
                </a:lnTo>
                <a:close/>
              </a:path>
            </a:pathLst>
          </a:custGeom>
          <a:solidFill>
            <a:srgbClr val="2220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7259808" y="534238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40">
                <a:moveTo>
                  <a:pt x="0" y="0"/>
                </a:moveTo>
                <a:lnTo>
                  <a:pt x="0" y="548589"/>
                </a:lnTo>
                <a:lnTo>
                  <a:pt x="548513" y="548589"/>
                </a:lnTo>
                <a:lnTo>
                  <a:pt x="0" y="0"/>
                </a:lnTo>
                <a:close/>
              </a:path>
            </a:pathLst>
          </a:custGeom>
          <a:solidFill>
            <a:srgbClr val="2220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5688321" y="2734824"/>
            <a:ext cx="11498083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231505">
              <a:lnSpc>
                <a:spcPct val="100000"/>
              </a:lnSpc>
              <a:spcBef>
                <a:spcPts val="100"/>
              </a:spcBef>
            </a:pPr>
            <a:r>
              <a:rPr lang="en-US" spc="-40" dirty="0" err="1"/>
              <a:t>Obstáculos</a:t>
            </a:r>
            <a:endParaRPr spc="-40" dirty="0"/>
          </a:p>
        </p:txBody>
      </p:sp>
      <p:sp>
        <p:nvSpPr>
          <p:cNvPr id="9" name="object 9"/>
          <p:cNvSpPr/>
          <p:nvPr/>
        </p:nvSpPr>
        <p:spPr>
          <a:xfrm>
            <a:off x="16721984" y="8086086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79" h="386079">
                <a:moveTo>
                  <a:pt x="0" y="93597"/>
                </a:moveTo>
                <a:lnTo>
                  <a:pt x="93599" y="0"/>
                </a:lnTo>
                <a:lnTo>
                  <a:pt x="192965" y="99363"/>
                </a:lnTo>
                <a:lnTo>
                  <a:pt x="292318" y="0"/>
                </a:lnTo>
                <a:lnTo>
                  <a:pt x="385906" y="93597"/>
                </a:lnTo>
                <a:lnTo>
                  <a:pt x="286552" y="192961"/>
                </a:lnTo>
                <a:lnTo>
                  <a:pt x="385906" y="292311"/>
                </a:lnTo>
                <a:lnTo>
                  <a:pt x="292318" y="385896"/>
                </a:lnTo>
                <a:lnTo>
                  <a:pt x="192965" y="286546"/>
                </a:lnTo>
                <a:lnTo>
                  <a:pt x="93599" y="385896"/>
                </a:lnTo>
                <a:lnTo>
                  <a:pt x="0" y="292311"/>
                </a:lnTo>
                <a:lnTo>
                  <a:pt x="99365" y="192961"/>
                </a:lnTo>
                <a:lnTo>
                  <a:pt x="0" y="93597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7259808" y="8086086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79" h="386079">
                <a:moveTo>
                  <a:pt x="0" y="93597"/>
                </a:moveTo>
                <a:lnTo>
                  <a:pt x="93599" y="0"/>
                </a:lnTo>
                <a:lnTo>
                  <a:pt x="192953" y="99363"/>
                </a:lnTo>
                <a:lnTo>
                  <a:pt x="292306" y="0"/>
                </a:lnTo>
                <a:lnTo>
                  <a:pt x="385906" y="93597"/>
                </a:lnTo>
                <a:lnTo>
                  <a:pt x="286552" y="192961"/>
                </a:lnTo>
                <a:lnTo>
                  <a:pt x="385906" y="292311"/>
                </a:lnTo>
                <a:lnTo>
                  <a:pt x="292306" y="385896"/>
                </a:lnTo>
                <a:lnTo>
                  <a:pt x="192953" y="286546"/>
                </a:lnTo>
                <a:lnTo>
                  <a:pt x="93599" y="385896"/>
                </a:lnTo>
                <a:lnTo>
                  <a:pt x="0" y="292311"/>
                </a:lnTo>
                <a:lnTo>
                  <a:pt x="99353" y="192961"/>
                </a:lnTo>
                <a:lnTo>
                  <a:pt x="0" y="93597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7798345" y="8086086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79" h="386079">
                <a:moveTo>
                  <a:pt x="0" y="93597"/>
                </a:moveTo>
                <a:lnTo>
                  <a:pt x="93599" y="0"/>
                </a:lnTo>
                <a:lnTo>
                  <a:pt x="192953" y="99363"/>
                </a:lnTo>
                <a:lnTo>
                  <a:pt x="292306" y="0"/>
                </a:lnTo>
                <a:lnTo>
                  <a:pt x="385906" y="93597"/>
                </a:lnTo>
                <a:lnTo>
                  <a:pt x="286552" y="192961"/>
                </a:lnTo>
                <a:lnTo>
                  <a:pt x="385906" y="292311"/>
                </a:lnTo>
                <a:lnTo>
                  <a:pt x="292306" y="385896"/>
                </a:lnTo>
                <a:lnTo>
                  <a:pt x="192953" y="286546"/>
                </a:lnTo>
                <a:lnTo>
                  <a:pt x="93599" y="385896"/>
                </a:lnTo>
                <a:lnTo>
                  <a:pt x="0" y="292311"/>
                </a:lnTo>
                <a:lnTo>
                  <a:pt x="99365" y="192961"/>
                </a:lnTo>
                <a:lnTo>
                  <a:pt x="0" y="93597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6721984" y="8647659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79" h="386079">
                <a:moveTo>
                  <a:pt x="0" y="93597"/>
                </a:moveTo>
                <a:lnTo>
                  <a:pt x="93599" y="0"/>
                </a:lnTo>
                <a:lnTo>
                  <a:pt x="192965" y="99350"/>
                </a:lnTo>
                <a:lnTo>
                  <a:pt x="292318" y="0"/>
                </a:lnTo>
                <a:lnTo>
                  <a:pt x="385906" y="93597"/>
                </a:lnTo>
                <a:lnTo>
                  <a:pt x="286552" y="192948"/>
                </a:lnTo>
                <a:lnTo>
                  <a:pt x="385906" y="292299"/>
                </a:lnTo>
                <a:lnTo>
                  <a:pt x="292318" y="385896"/>
                </a:lnTo>
                <a:lnTo>
                  <a:pt x="192965" y="286533"/>
                </a:lnTo>
                <a:lnTo>
                  <a:pt x="93599" y="385896"/>
                </a:lnTo>
                <a:lnTo>
                  <a:pt x="0" y="292299"/>
                </a:lnTo>
                <a:lnTo>
                  <a:pt x="99365" y="192948"/>
                </a:lnTo>
                <a:lnTo>
                  <a:pt x="0" y="93597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7259808" y="8647659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79" h="386079">
                <a:moveTo>
                  <a:pt x="0" y="93597"/>
                </a:moveTo>
                <a:lnTo>
                  <a:pt x="93599" y="0"/>
                </a:lnTo>
                <a:lnTo>
                  <a:pt x="192953" y="99350"/>
                </a:lnTo>
                <a:lnTo>
                  <a:pt x="292306" y="0"/>
                </a:lnTo>
                <a:lnTo>
                  <a:pt x="385906" y="93597"/>
                </a:lnTo>
                <a:lnTo>
                  <a:pt x="286552" y="192948"/>
                </a:lnTo>
                <a:lnTo>
                  <a:pt x="385906" y="292299"/>
                </a:lnTo>
                <a:lnTo>
                  <a:pt x="292306" y="385896"/>
                </a:lnTo>
                <a:lnTo>
                  <a:pt x="192953" y="286533"/>
                </a:lnTo>
                <a:lnTo>
                  <a:pt x="93599" y="385896"/>
                </a:lnTo>
                <a:lnTo>
                  <a:pt x="0" y="292299"/>
                </a:lnTo>
                <a:lnTo>
                  <a:pt x="99353" y="192948"/>
                </a:lnTo>
                <a:lnTo>
                  <a:pt x="0" y="93597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7798345" y="8647659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79" h="386079">
                <a:moveTo>
                  <a:pt x="0" y="93597"/>
                </a:moveTo>
                <a:lnTo>
                  <a:pt x="93599" y="0"/>
                </a:lnTo>
                <a:lnTo>
                  <a:pt x="192953" y="99350"/>
                </a:lnTo>
                <a:lnTo>
                  <a:pt x="292306" y="0"/>
                </a:lnTo>
                <a:lnTo>
                  <a:pt x="385906" y="93597"/>
                </a:lnTo>
                <a:lnTo>
                  <a:pt x="286552" y="192948"/>
                </a:lnTo>
                <a:lnTo>
                  <a:pt x="385906" y="292299"/>
                </a:lnTo>
                <a:lnTo>
                  <a:pt x="292306" y="385896"/>
                </a:lnTo>
                <a:lnTo>
                  <a:pt x="192953" y="286533"/>
                </a:lnTo>
                <a:lnTo>
                  <a:pt x="93599" y="385896"/>
                </a:lnTo>
                <a:lnTo>
                  <a:pt x="0" y="292299"/>
                </a:lnTo>
                <a:lnTo>
                  <a:pt x="99365" y="192948"/>
                </a:lnTo>
                <a:lnTo>
                  <a:pt x="0" y="93597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6721984" y="9209944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79" h="386079">
                <a:moveTo>
                  <a:pt x="0" y="93584"/>
                </a:moveTo>
                <a:lnTo>
                  <a:pt x="93599" y="0"/>
                </a:lnTo>
                <a:lnTo>
                  <a:pt x="192965" y="99350"/>
                </a:lnTo>
                <a:lnTo>
                  <a:pt x="292318" y="0"/>
                </a:lnTo>
                <a:lnTo>
                  <a:pt x="385906" y="93584"/>
                </a:lnTo>
                <a:lnTo>
                  <a:pt x="286552" y="192948"/>
                </a:lnTo>
                <a:lnTo>
                  <a:pt x="385906" y="292299"/>
                </a:lnTo>
                <a:lnTo>
                  <a:pt x="292318" y="385896"/>
                </a:lnTo>
                <a:lnTo>
                  <a:pt x="192965" y="286546"/>
                </a:lnTo>
                <a:lnTo>
                  <a:pt x="93599" y="385896"/>
                </a:lnTo>
                <a:lnTo>
                  <a:pt x="0" y="292299"/>
                </a:lnTo>
                <a:lnTo>
                  <a:pt x="99365" y="192948"/>
                </a:lnTo>
                <a:lnTo>
                  <a:pt x="0" y="93584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7259808" y="9209944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79" h="386079">
                <a:moveTo>
                  <a:pt x="0" y="93584"/>
                </a:moveTo>
                <a:lnTo>
                  <a:pt x="93599" y="0"/>
                </a:lnTo>
                <a:lnTo>
                  <a:pt x="192953" y="99350"/>
                </a:lnTo>
                <a:lnTo>
                  <a:pt x="292306" y="0"/>
                </a:lnTo>
                <a:lnTo>
                  <a:pt x="385906" y="93584"/>
                </a:lnTo>
                <a:lnTo>
                  <a:pt x="286552" y="192948"/>
                </a:lnTo>
                <a:lnTo>
                  <a:pt x="385906" y="292299"/>
                </a:lnTo>
                <a:lnTo>
                  <a:pt x="292306" y="385896"/>
                </a:lnTo>
                <a:lnTo>
                  <a:pt x="192953" y="286546"/>
                </a:lnTo>
                <a:lnTo>
                  <a:pt x="93599" y="385896"/>
                </a:lnTo>
                <a:lnTo>
                  <a:pt x="0" y="292299"/>
                </a:lnTo>
                <a:lnTo>
                  <a:pt x="99353" y="192948"/>
                </a:lnTo>
                <a:lnTo>
                  <a:pt x="0" y="93584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7798345" y="9209944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79" h="386079">
                <a:moveTo>
                  <a:pt x="0" y="93584"/>
                </a:moveTo>
                <a:lnTo>
                  <a:pt x="93599" y="0"/>
                </a:lnTo>
                <a:lnTo>
                  <a:pt x="192953" y="99350"/>
                </a:lnTo>
                <a:lnTo>
                  <a:pt x="292306" y="0"/>
                </a:lnTo>
                <a:lnTo>
                  <a:pt x="385906" y="93584"/>
                </a:lnTo>
                <a:lnTo>
                  <a:pt x="286552" y="192948"/>
                </a:lnTo>
                <a:lnTo>
                  <a:pt x="385906" y="292299"/>
                </a:lnTo>
                <a:lnTo>
                  <a:pt x="292306" y="385896"/>
                </a:lnTo>
                <a:lnTo>
                  <a:pt x="192953" y="286546"/>
                </a:lnTo>
                <a:lnTo>
                  <a:pt x="93599" y="385896"/>
                </a:lnTo>
                <a:lnTo>
                  <a:pt x="0" y="292299"/>
                </a:lnTo>
                <a:lnTo>
                  <a:pt x="99365" y="192948"/>
                </a:lnTo>
                <a:lnTo>
                  <a:pt x="0" y="93584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2730307-FC94-9E38-C53C-1C68B8954E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773918" cy="9738001"/>
          </a:xfrm>
          <a:prstGeom prst="rect">
            <a:avLst/>
          </a:prstGeom>
        </p:spPr>
      </p:pic>
      <p:sp>
        <p:nvSpPr>
          <p:cNvPr id="18" name="CaixaDeTexto 17">
            <a:extLst>
              <a:ext uri="{FF2B5EF4-FFF2-40B4-BE49-F238E27FC236}">
                <a16:creationId xmlns:a16="http://schemas.microsoft.com/office/drawing/2014/main" id="{87FAFCAB-A98C-700E-7687-946330842F8E}"/>
              </a:ext>
            </a:extLst>
          </p:cNvPr>
          <p:cNvSpPr txBox="1"/>
          <p:nvPr/>
        </p:nvSpPr>
        <p:spPr>
          <a:xfrm>
            <a:off x="10454624" y="3833319"/>
            <a:ext cx="6391926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650" spc="210" dirty="0">
                <a:solidFill>
                  <a:srgbClr val="222020"/>
                </a:solidFill>
                <a:latin typeface="Trebuchet MS"/>
                <a:cs typeface="Roboto Light"/>
                <a:sym typeface="Roboto Light"/>
              </a:rPr>
              <a:t>Implementação de um modal com passagem de dados</a:t>
            </a:r>
          </a:p>
          <a:p>
            <a:r>
              <a:rPr lang="pt-PT" sz="1650" spc="210" dirty="0">
                <a:solidFill>
                  <a:srgbClr val="222020"/>
                </a:solidFill>
                <a:latin typeface="Trebuchet MS"/>
                <a:cs typeface="Roboto Light"/>
                <a:sym typeface="Roboto Light"/>
              </a:rPr>
              <a:t>Implementação da API de Login com conta GOOGLE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 rot="10800000">
            <a:off x="12350750" y="5855127"/>
            <a:ext cx="5975634" cy="3882873"/>
          </a:xfrm>
          <a:custGeom>
            <a:avLst/>
            <a:gdLst/>
            <a:ahLst/>
            <a:cxnLst/>
            <a:rect l="l" t="t" r="r" b="b"/>
            <a:pathLst>
              <a:path w="5542280" h="5517515">
                <a:moveTo>
                  <a:pt x="5541966" y="0"/>
                </a:moveTo>
                <a:lnTo>
                  <a:pt x="4481271" y="1364385"/>
                </a:lnTo>
                <a:lnTo>
                  <a:pt x="4689348" y="3028314"/>
                </a:lnTo>
                <a:lnTo>
                  <a:pt x="3278149" y="3603586"/>
                </a:lnTo>
                <a:lnTo>
                  <a:pt x="2093023" y="5127103"/>
                </a:lnTo>
                <a:lnTo>
                  <a:pt x="758150" y="4942788"/>
                </a:lnTo>
                <a:lnTo>
                  <a:pt x="0" y="5516912"/>
                </a:lnTo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9738001"/>
            <a:ext cx="18288000" cy="548005"/>
          </a:xfrm>
          <a:custGeom>
            <a:avLst/>
            <a:gdLst/>
            <a:ahLst/>
            <a:cxnLst/>
            <a:rect l="l" t="t" r="r" b="b"/>
            <a:pathLst>
              <a:path w="18288000" h="548004">
                <a:moveTo>
                  <a:pt x="18287744" y="0"/>
                </a:moveTo>
                <a:lnTo>
                  <a:pt x="0" y="0"/>
                </a:lnTo>
                <a:lnTo>
                  <a:pt x="0" y="547836"/>
                </a:lnTo>
                <a:lnTo>
                  <a:pt x="18287744" y="547836"/>
                </a:lnTo>
                <a:lnTo>
                  <a:pt x="18287744" y="0"/>
                </a:lnTo>
                <a:close/>
              </a:path>
            </a:pathLst>
          </a:custGeom>
          <a:solidFill>
            <a:srgbClr val="2220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5929991" y="534238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40">
                <a:moveTo>
                  <a:pt x="0" y="0"/>
                </a:moveTo>
                <a:lnTo>
                  <a:pt x="0" y="548589"/>
                </a:lnTo>
                <a:lnTo>
                  <a:pt x="548640" y="548589"/>
                </a:lnTo>
                <a:lnTo>
                  <a:pt x="0" y="0"/>
                </a:lnTo>
                <a:close/>
              </a:path>
            </a:pathLst>
          </a:custGeom>
          <a:solidFill>
            <a:srgbClr val="2220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6595216" y="534238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40">
                <a:moveTo>
                  <a:pt x="0" y="0"/>
                </a:moveTo>
                <a:lnTo>
                  <a:pt x="0" y="548589"/>
                </a:lnTo>
                <a:lnTo>
                  <a:pt x="548640" y="548589"/>
                </a:lnTo>
                <a:lnTo>
                  <a:pt x="0" y="0"/>
                </a:lnTo>
                <a:close/>
              </a:path>
            </a:pathLst>
          </a:custGeom>
          <a:solidFill>
            <a:srgbClr val="2220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7259808" y="534238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40">
                <a:moveTo>
                  <a:pt x="0" y="0"/>
                </a:moveTo>
                <a:lnTo>
                  <a:pt x="0" y="548589"/>
                </a:lnTo>
                <a:lnTo>
                  <a:pt x="548513" y="548589"/>
                </a:lnTo>
                <a:lnTo>
                  <a:pt x="0" y="0"/>
                </a:lnTo>
                <a:close/>
              </a:path>
            </a:pathLst>
          </a:custGeom>
          <a:solidFill>
            <a:srgbClr val="2220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197351" y="2734824"/>
            <a:ext cx="12989054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231505">
              <a:lnSpc>
                <a:spcPct val="100000"/>
              </a:lnSpc>
              <a:spcBef>
                <a:spcPts val="100"/>
              </a:spcBef>
            </a:pPr>
            <a:r>
              <a:rPr lang="en-US" spc="-40" dirty="0" err="1"/>
              <a:t>Trabalho</a:t>
            </a:r>
            <a:r>
              <a:rPr lang="en-US" spc="-40" dirty="0"/>
              <a:t> </a:t>
            </a:r>
            <a:r>
              <a:rPr lang="en-US" spc="-40" dirty="0" err="1"/>
              <a:t>Futuro</a:t>
            </a:r>
            <a:endParaRPr spc="-40" dirty="0"/>
          </a:p>
        </p:txBody>
      </p:sp>
      <p:sp>
        <p:nvSpPr>
          <p:cNvPr id="9" name="object 9"/>
          <p:cNvSpPr/>
          <p:nvPr/>
        </p:nvSpPr>
        <p:spPr>
          <a:xfrm>
            <a:off x="16721984" y="8086086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79" h="386079">
                <a:moveTo>
                  <a:pt x="0" y="93597"/>
                </a:moveTo>
                <a:lnTo>
                  <a:pt x="93599" y="0"/>
                </a:lnTo>
                <a:lnTo>
                  <a:pt x="192965" y="99363"/>
                </a:lnTo>
                <a:lnTo>
                  <a:pt x="292318" y="0"/>
                </a:lnTo>
                <a:lnTo>
                  <a:pt x="385906" y="93597"/>
                </a:lnTo>
                <a:lnTo>
                  <a:pt x="286552" y="192961"/>
                </a:lnTo>
                <a:lnTo>
                  <a:pt x="385906" y="292311"/>
                </a:lnTo>
                <a:lnTo>
                  <a:pt x="292318" y="385896"/>
                </a:lnTo>
                <a:lnTo>
                  <a:pt x="192965" y="286546"/>
                </a:lnTo>
                <a:lnTo>
                  <a:pt x="93599" y="385896"/>
                </a:lnTo>
                <a:lnTo>
                  <a:pt x="0" y="292311"/>
                </a:lnTo>
                <a:lnTo>
                  <a:pt x="99365" y="192961"/>
                </a:lnTo>
                <a:lnTo>
                  <a:pt x="0" y="93597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7259808" y="8086086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79" h="386079">
                <a:moveTo>
                  <a:pt x="0" y="93597"/>
                </a:moveTo>
                <a:lnTo>
                  <a:pt x="93599" y="0"/>
                </a:lnTo>
                <a:lnTo>
                  <a:pt x="192953" y="99363"/>
                </a:lnTo>
                <a:lnTo>
                  <a:pt x="292306" y="0"/>
                </a:lnTo>
                <a:lnTo>
                  <a:pt x="385906" y="93597"/>
                </a:lnTo>
                <a:lnTo>
                  <a:pt x="286552" y="192961"/>
                </a:lnTo>
                <a:lnTo>
                  <a:pt x="385906" y="292311"/>
                </a:lnTo>
                <a:lnTo>
                  <a:pt x="292306" y="385896"/>
                </a:lnTo>
                <a:lnTo>
                  <a:pt x="192953" y="286546"/>
                </a:lnTo>
                <a:lnTo>
                  <a:pt x="93599" y="385896"/>
                </a:lnTo>
                <a:lnTo>
                  <a:pt x="0" y="292311"/>
                </a:lnTo>
                <a:lnTo>
                  <a:pt x="99353" y="192961"/>
                </a:lnTo>
                <a:lnTo>
                  <a:pt x="0" y="93597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7798345" y="8086086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79" h="386079">
                <a:moveTo>
                  <a:pt x="0" y="93597"/>
                </a:moveTo>
                <a:lnTo>
                  <a:pt x="93599" y="0"/>
                </a:lnTo>
                <a:lnTo>
                  <a:pt x="192953" y="99363"/>
                </a:lnTo>
                <a:lnTo>
                  <a:pt x="292306" y="0"/>
                </a:lnTo>
                <a:lnTo>
                  <a:pt x="385906" y="93597"/>
                </a:lnTo>
                <a:lnTo>
                  <a:pt x="286552" y="192961"/>
                </a:lnTo>
                <a:lnTo>
                  <a:pt x="385906" y="292311"/>
                </a:lnTo>
                <a:lnTo>
                  <a:pt x="292306" y="385896"/>
                </a:lnTo>
                <a:lnTo>
                  <a:pt x="192953" y="286546"/>
                </a:lnTo>
                <a:lnTo>
                  <a:pt x="93599" y="385896"/>
                </a:lnTo>
                <a:lnTo>
                  <a:pt x="0" y="292311"/>
                </a:lnTo>
                <a:lnTo>
                  <a:pt x="99365" y="192961"/>
                </a:lnTo>
                <a:lnTo>
                  <a:pt x="0" y="93597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6721984" y="8647659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79" h="386079">
                <a:moveTo>
                  <a:pt x="0" y="93597"/>
                </a:moveTo>
                <a:lnTo>
                  <a:pt x="93599" y="0"/>
                </a:lnTo>
                <a:lnTo>
                  <a:pt x="192965" y="99350"/>
                </a:lnTo>
                <a:lnTo>
                  <a:pt x="292318" y="0"/>
                </a:lnTo>
                <a:lnTo>
                  <a:pt x="385906" y="93597"/>
                </a:lnTo>
                <a:lnTo>
                  <a:pt x="286552" y="192948"/>
                </a:lnTo>
                <a:lnTo>
                  <a:pt x="385906" y="292299"/>
                </a:lnTo>
                <a:lnTo>
                  <a:pt x="292318" y="385896"/>
                </a:lnTo>
                <a:lnTo>
                  <a:pt x="192965" y="286533"/>
                </a:lnTo>
                <a:lnTo>
                  <a:pt x="93599" y="385896"/>
                </a:lnTo>
                <a:lnTo>
                  <a:pt x="0" y="292299"/>
                </a:lnTo>
                <a:lnTo>
                  <a:pt x="99365" y="192948"/>
                </a:lnTo>
                <a:lnTo>
                  <a:pt x="0" y="93597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7259808" y="8647659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79" h="386079">
                <a:moveTo>
                  <a:pt x="0" y="93597"/>
                </a:moveTo>
                <a:lnTo>
                  <a:pt x="93599" y="0"/>
                </a:lnTo>
                <a:lnTo>
                  <a:pt x="192953" y="99350"/>
                </a:lnTo>
                <a:lnTo>
                  <a:pt x="292306" y="0"/>
                </a:lnTo>
                <a:lnTo>
                  <a:pt x="385906" y="93597"/>
                </a:lnTo>
                <a:lnTo>
                  <a:pt x="286552" y="192948"/>
                </a:lnTo>
                <a:lnTo>
                  <a:pt x="385906" y="292299"/>
                </a:lnTo>
                <a:lnTo>
                  <a:pt x="292306" y="385896"/>
                </a:lnTo>
                <a:lnTo>
                  <a:pt x="192953" y="286533"/>
                </a:lnTo>
                <a:lnTo>
                  <a:pt x="93599" y="385896"/>
                </a:lnTo>
                <a:lnTo>
                  <a:pt x="0" y="292299"/>
                </a:lnTo>
                <a:lnTo>
                  <a:pt x="99353" y="192948"/>
                </a:lnTo>
                <a:lnTo>
                  <a:pt x="0" y="93597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7798345" y="8647659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79" h="386079">
                <a:moveTo>
                  <a:pt x="0" y="93597"/>
                </a:moveTo>
                <a:lnTo>
                  <a:pt x="93599" y="0"/>
                </a:lnTo>
                <a:lnTo>
                  <a:pt x="192953" y="99350"/>
                </a:lnTo>
                <a:lnTo>
                  <a:pt x="292306" y="0"/>
                </a:lnTo>
                <a:lnTo>
                  <a:pt x="385906" y="93597"/>
                </a:lnTo>
                <a:lnTo>
                  <a:pt x="286552" y="192948"/>
                </a:lnTo>
                <a:lnTo>
                  <a:pt x="385906" y="292299"/>
                </a:lnTo>
                <a:lnTo>
                  <a:pt x="292306" y="385896"/>
                </a:lnTo>
                <a:lnTo>
                  <a:pt x="192953" y="286533"/>
                </a:lnTo>
                <a:lnTo>
                  <a:pt x="93599" y="385896"/>
                </a:lnTo>
                <a:lnTo>
                  <a:pt x="0" y="292299"/>
                </a:lnTo>
                <a:lnTo>
                  <a:pt x="99365" y="192948"/>
                </a:lnTo>
                <a:lnTo>
                  <a:pt x="0" y="93597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6721984" y="9209944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79" h="386079">
                <a:moveTo>
                  <a:pt x="0" y="93584"/>
                </a:moveTo>
                <a:lnTo>
                  <a:pt x="93599" y="0"/>
                </a:lnTo>
                <a:lnTo>
                  <a:pt x="192965" y="99350"/>
                </a:lnTo>
                <a:lnTo>
                  <a:pt x="292318" y="0"/>
                </a:lnTo>
                <a:lnTo>
                  <a:pt x="385906" y="93584"/>
                </a:lnTo>
                <a:lnTo>
                  <a:pt x="286552" y="192948"/>
                </a:lnTo>
                <a:lnTo>
                  <a:pt x="385906" y="292299"/>
                </a:lnTo>
                <a:lnTo>
                  <a:pt x="292318" y="385896"/>
                </a:lnTo>
                <a:lnTo>
                  <a:pt x="192965" y="286546"/>
                </a:lnTo>
                <a:lnTo>
                  <a:pt x="93599" y="385896"/>
                </a:lnTo>
                <a:lnTo>
                  <a:pt x="0" y="292299"/>
                </a:lnTo>
                <a:lnTo>
                  <a:pt x="99365" y="192948"/>
                </a:lnTo>
                <a:lnTo>
                  <a:pt x="0" y="93584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7259808" y="9209944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79" h="386079">
                <a:moveTo>
                  <a:pt x="0" y="93584"/>
                </a:moveTo>
                <a:lnTo>
                  <a:pt x="93599" y="0"/>
                </a:lnTo>
                <a:lnTo>
                  <a:pt x="192953" y="99350"/>
                </a:lnTo>
                <a:lnTo>
                  <a:pt x="292306" y="0"/>
                </a:lnTo>
                <a:lnTo>
                  <a:pt x="385906" y="93584"/>
                </a:lnTo>
                <a:lnTo>
                  <a:pt x="286552" y="192948"/>
                </a:lnTo>
                <a:lnTo>
                  <a:pt x="385906" y="292299"/>
                </a:lnTo>
                <a:lnTo>
                  <a:pt x="292306" y="385896"/>
                </a:lnTo>
                <a:lnTo>
                  <a:pt x="192953" y="286546"/>
                </a:lnTo>
                <a:lnTo>
                  <a:pt x="93599" y="385896"/>
                </a:lnTo>
                <a:lnTo>
                  <a:pt x="0" y="292299"/>
                </a:lnTo>
                <a:lnTo>
                  <a:pt x="99353" y="192948"/>
                </a:lnTo>
                <a:lnTo>
                  <a:pt x="0" y="93584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7798345" y="9209944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79" h="386079">
                <a:moveTo>
                  <a:pt x="0" y="93584"/>
                </a:moveTo>
                <a:lnTo>
                  <a:pt x="93599" y="0"/>
                </a:lnTo>
                <a:lnTo>
                  <a:pt x="192953" y="99350"/>
                </a:lnTo>
                <a:lnTo>
                  <a:pt x="292306" y="0"/>
                </a:lnTo>
                <a:lnTo>
                  <a:pt x="385906" y="93584"/>
                </a:lnTo>
                <a:lnTo>
                  <a:pt x="286552" y="192948"/>
                </a:lnTo>
                <a:lnTo>
                  <a:pt x="385906" y="292299"/>
                </a:lnTo>
                <a:lnTo>
                  <a:pt x="292306" y="385896"/>
                </a:lnTo>
                <a:lnTo>
                  <a:pt x="192953" y="286546"/>
                </a:lnTo>
                <a:lnTo>
                  <a:pt x="93599" y="385896"/>
                </a:lnTo>
                <a:lnTo>
                  <a:pt x="0" y="292299"/>
                </a:lnTo>
                <a:lnTo>
                  <a:pt x="99365" y="192948"/>
                </a:lnTo>
                <a:lnTo>
                  <a:pt x="0" y="93584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2730307-FC94-9E38-C53C-1C68B8954E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773918" cy="9738001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20EE2425-B25E-237B-5D76-20CB52110CB4}"/>
              </a:ext>
            </a:extLst>
          </p:cNvPr>
          <p:cNvSpPr txBox="1"/>
          <p:nvPr/>
        </p:nvSpPr>
        <p:spPr>
          <a:xfrm>
            <a:off x="10454624" y="3833319"/>
            <a:ext cx="639192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650" spc="210" dirty="0">
                <a:solidFill>
                  <a:srgbClr val="222020"/>
                </a:solidFill>
                <a:latin typeface="Trebuchet MS"/>
                <a:cs typeface="Roboto Light"/>
                <a:sym typeface="Roboto Light"/>
              </a:rPr>
              <a:t>Melhorar o mercado dos cromos</a:t>
            </a:r>
          </a:p>
          <a:p>
            <a:endParaRPr lang="pt-PT" sz="1650" spc="210" dirty="0">
              <a:solidFill>
                <a:srgbClr val="222020"/>
              </a:solidFill>
              <a:latin typeface="Trebuchet MS"/>
              <a:cs typeface="Roboto Light"/>
              <a:sym typeface="Roboto Light"/>
            </a:endParaRPr>
          </a:p>
          <a:p>
            <a:r>
              <a:rPr lang="pt-PT" sz="1650" spc="210" dirty="0">
                <a:solidFill>
                  <a:srgbClr val="222020"/>
                </a:solidFill>
                <a:latin typeface="Trebuchet MS"/>
                <a:cs typeface="Roboto Light"/>
                <a:sym typeface="Roboto Light"/>
              </a:rPr>
              <a:t>Implementar novas funcionalidades na plataforma, como por exemplo, barras de pesquisa, </a:t>
            </a:r>
            <a:r>
              <a:rPr lang="pt-PT" sz="1650" spc="210" dirty="0" err="1">
                <a:solidFill>
                  <a:srgbClr val="222020"/>
                </a:solidFill>
                <a:latin typeface="Trebuchet MS"/>
                <a:cs typeface="Roboto Light"/>
                <a:sym typeface="Roboto Light"/>
              </a:rPr>
              <a:t>etc</a:t>
            </a:r>
            <a:endParaRPr lang="pt-PT" sz="1650" spc="210" dirty="0">
              <a:solidFill>
                <a:srgbClr val="222020"/>
              </a:solidFill>
              <a:latin typeface="Trebuchet MS"/>
              <a:cs typeface="Roboto Light"/>
              <a:sym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7684498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50466" y="1379017"/>
            <a:ext cx="4656683" cy="936154"/>
          </a:xfrm>
          <a:prstGeom prst="rect">
            <a:avLst/>
          </a:prstGeom>
        </p:spPr>
        <p:txBody>
          <a:bodyPr vert="horz" wrap="square" lIns="0" tIns="101600" rIns="0" bIns="0" rtlCol="0">
            <a:spAutoFit/>
          </a:bodyPr>
          <a:lstStyle/>
          <a:p>
            <a:pPr marL="12700" marR="5080">
              <a:lnSpc>
                <a:spcPts val="6520"/>
              </a:lnSpc>
              <a:spcBef>
                <a:spcPts val="800"/>
              </a:spcBef>
            </a:pPr>
            <a:r>
              <a:rPr lang="en-US" sz="5900" spc="-5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CromoCruzado</a:t>
            </a:r>
            <a:endParaRPr sz="5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588322" y="7555687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80" h="386079">
                <a:moveTo>
                  <a:pt x="0" y="93599"/>
                </a:moveTo>
                <a:lnTo>
                  <a:pt x="93598" y="0"/>
                </a:lnTo>
                <a:lnTo>
                  <a:pt x="192950" y="99352"/>
                </a:lnTo>
                <a:lnTo>
                  <a:pt x="292302" y="0"/>
                </a:lnTo>
                <a:lnTo>
                  <a:pt x="385901" y="93599"/>
                </a:lnTo>
                <a:lnTo>
                  <a:pt x="286549" y="192951"/>
                </a:lnTo>
                <a:lnTo>
                  <a:pt x="385901" y="292303"/>
                </a:lnTo>
                <a:lnTo>
                  <a:pt x="292302" y="385902"/>
                </a:lnTo>
                <a:lnTo>
                  <a:pt x="192950" y="286550"/>
                </a:lnTo>
                <a:lnTo>
                  <a:pt x="93598" y="385902"/>
                </a:lnTo>
                <a:lnTo>
                  <a:pt x="0" y="292303"/>
                </a:lnTo>
                <a:lnTo>
                  <a:pt x="99351" y="192951"/>
                </a:lnTo>
                <a:lnTo>
                  <a:pt x="0" y="93599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126128" y="7555687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80" h="386079">
                <a:moveTo>
                  <a:pt x="0" y="93599"/>
                </a:moveTo>
                <a:lnTo>
                  <a:pt x="93598" y="0"/>
                </a:lnTo>
                <a:lnTo>
                  <a:pt x="192963" y="99352"/>
                </a:lnTo>
                <a:lnTo>
                  <a:pt x="292315" y="0"/>
                </a:lnTo>
                <a:lnTo>
                  <a:pt x="385901" y="93599"/>
                </a:lnTo>
                <a:lnTo>
                  <a:pt x="286549" y="192951"/>
                </a:lnTo>
                <a:lnTo>
                  <a:pt x="385901" y="292303"/>
                </a:lnTo>
                <a:lnTo>
                  <a:pt x="292315" y="385902"/>
                </a:lnTo>
                <a:lnTo>
                  <a:pt x="192963" y="286550"/>
                </a:lnTo>
                <a:lnTo>
                  <a:pt x="93598" y="385902"/>
                </a:lnTo>
                <a:lnTo>
                  <a:pt x="0" y="292303"/>
                </a:lnTo>
                <a:lnTo>
                  <a:pt x="99364" y="192951"/>
                </a:lnTo>
                <a:lnTo>
                  <a:pt x="0" y="93599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663946" y="7555687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80" h="386079">
                <a:moveTo>
                  <a:pt x="0" y="93599"/>
                </a:moveTo>
                <a:lnTo>
                  <a:pt x="93598" y="0"/>
                </a:lnTo>
                <a:lnTo>
                  <a:pt x="192950" y="99352"/>
                </a:lnTo>
                <a:lnTo>
                  <a:pt x="292302" y="0"/>
                </a:lnTo>
                <a:lnTo>
                  <a:pt x="385901" y="93599"/>
                </a:lnTo>
                <a:lnTo>
                  <a:pt x="286536" y="192951"/>
                </a:lnTo>
                <a:lnTo>
                  <a:pt x="385901" y="292303"/>
                </a:lnTo>
                <a:lnTo>
                  <a:pt x="292302" y="385902"/>
                </a:lnTo>
                <a:lnTo>
                  <a:pt x="192950" y="286550"/>
                </a:lnTo>
                <a:lnTo>
                  <a:pt x="93598" y="385902"/>
                </a:lnTo>
                <a:lnTo>
                  <a:pt x="0" y="292303"/>
                </a:lnTo>
                <a:lnTo>
                  <a:pt x="99351" y="192951"/>
                </a:lnTo>
                <a:lnTo>
                  <a:pt x="0" y="93599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588322" y="8117979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80" h="386079">
                <a:moveTo>
                  <a:pt x="0" y="93599"/>
                </a:moveTo>
                <a:lnTo>
                  <a:pt x="93598" y="0"/>
                </a:lnTo>
                <a:lnTo>
                  <a:pt x="192950" y="99352"/>
                </a:lnTo>
                <a:lnTo>
                  <a:pt x="292302" y="0"/>
                </a:lnTo>
                <a:lnTo>
                  <a:pt x="385901" y="93599"/>
                </a:lnTo>
                <a:lnTo>
                  <a:pt x="286549" y="192951"/>
                </a:lnTo>
                <a:lnTo>
                  <a:pt x="385901" y="292303"/>
                </a:lnTo>
                <a:lnTo>
                  <a:pt x="292302" y="385902"/>
                </a:lnTo>
                <a:lnTo>
                  <a:pt x="192950" y="286550"/>
                </a:lnTo>
                <a:lnTo>
                  <a:pt x="93598" y="385902"/>
                </a:lnTo>
                <a:lnTo>
                  <a:pt x="0" y="292303"/>
                </a:lnTo>
                <a:lnTo>
                  <a:pt x="99351" y="192951"/>
                </a:lnTo>
                <a:lnTo>
                  <a:pt x="0" y="93599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126128" y="8117979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80" h="386079">
                <a:moveTo>
                  <a:pt x="0" y="93599"/>
                </a:moveTo>
                <a:lnTo>
                  <a:pt x="93598" y="0"/>
                </a:lnTo>
                <a:lnTo>
                  <a:pt x="192963" y="99352"/>
                </a:lnTo>
                <a:lnTo>
                  <a:pt x="292315" y="0"/>
                </a:lnTo>
                <a:lnTo>
                  <a:pt x="385901" y="93599"/>
                </a:lnTo>
                <a:lnTo>
                  <a:pt x="286549" y="192951"/>
                </a:lnTo>
                <a:lnTo>
                  <a:pt x="385901" y="292303"/>
                </a:lnTo>
                <a:lnTo>
                  <a:pt x="292315" y="385902"/>
                </a:lnTo>
                <a:lnTo>
                  <a:pt x="192963" y="286550"/>
                </a:lnTo>
                <a:lnTo>
                  <a:pt x="93598" y="385902"/>
                </a:lnTo>
                <a:lnTo>
                  <a:pt x="0" y="292303"/>
                </a:lnTo>
                <a:lnTo>
                  <a:pt x="99364" y="192951"/>
                </a:lnTo>
                <a:lnTo>
                  <a:pt x="0" y="93599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663946" y="8117979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80" h="386079">
                <a:moveTo>
                  <a:pt x="0" y="93599"/>
                </a:moveTo>
                <a:lnTo>
                  <a:pt x="93598" y="0"/>
                </a:lnTo>
                <a:lnTo>
                  <a:pt x="192950" y="99352"/>
                </a:lnTo>
                <a:lnTo>
                  <a:pt x="292302" y="0"/>
                </a:lnTo>
                <a:lnTo>
                  <a:pt x="385901" y="93599"/>
                </a:lnTo>
                <a:lnTo>
                  <a:pt x="286536" y="192951"/>
                </a:lnTo>
                <a:lnTo>
                  <a:pt x="385901" y="292303"/>
                </a:lnTo>
                <a:lnTo>
                  <a:pt x="292302" y="385902"/>
                </a:lnTo>
                <a:lnTo>
                  <a:pt x="192950" y="286550"/>
                </a:lnTo>
                <a:lnTo>
                  <a:pt x="93598" y="385902"/>
                </a:lnTo>
                <a:lnTo>
                  <a:pt x="0" y="292303"/>
                </a:lnTo>
                <a:lnTo>
                  <a:pt x="99351" y="192951"/>
                </a:lnTo>
                <a:lnTo>
                  <a:pt x="0" y="93599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588322" y="8680272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80" h="386079">
                <a:moveTo>
                  <a:pt x="0" y="93599"/>
                </a:moveTo>
                <a:lnTo>
                  <a:pt x="93598" y="0"/>
                </a:lnTo>
                <a:lnTo>
                  <a:pt x="192950" y="99352"/>
                </a:lnTo>
                <a:lnTo>
                  <a:pt x="292302" y="0"/>
                </a:lnTo>
                <a:lnTo>
                  <a:pt x="385901" y="93599"/>
                </a:lnTo>
                <a:lnTo>
                  <a:pt x="286549" y="192951"/>
                </a:lnTo>
                <a:lnTo>
                  <a:pt x="385901" y="292303"/>
                </a:lnTo>
                <a:lnTo>
                  <a:pt x="292302" y="385900"/>
                </a:lnTo>
                <a:lnTo>
                  <a:pt x="192950" y="286550"/>
                </a:lnTo>
                <a:lnTo>
                  <a:pt x="93598" y="385900"/>
                </a:lnTo>
                <a:lnTo>
                  <a:pt x="0" y="292303"/>
                </a:lnTo>
                <a:lnTo>
                  <a:pt x="99351" y="192951"/>
                </a:lnTo>
                <a:lnTo>
                  <a:pt x="0" y="93599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126128" y="8680272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80" h="386079">
                <a:moveTo>
                  <a:pt x="0" y="93599"/>
                </a:moveTo>
                <a:lnTo>
                  <a:pt x="93598" y="0"/>
                </a:lnTo>
                <a:lnTo>
                  <a:pt x="192963" y="99352"/>
                </a:lnTo>
                <a:lnTo>
                  <a:pt x="292315" y="0"/>
                </a:lnTo>
                <a:lnTo>
                  <a:pt x="385901" y="93599"/>
                </a:lnTo>
                <a:lnTo>
                  <a:pt x="286549" y="192951"/>
                </a:lnTo>
                <a:lnTo>
                  <a:pt x="385901" y="292303"/>
                </a:lnTo>
                <a:lnTo>
                  <a:pt x="292315" y="385900"/>
                </a:lnTo>
                <a:lnTo>
                  <a:pt x="192963" y="286550"/>
                </a:lnTo>
                <a:lnTo>
                  <a:pt x="93598" y="385900"/>
                </a:lnTo>
                <a:lnTo>
                  <a:pt x="0" y="292303"/>
                </a:lnTo>
                <a:lnTo>
                  <a:pt x="99364" y="192951"/>
                </a:lnTo>
                <a:lnTo>
                  <a:pt x="0" y="93599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663946" y="8680272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80" h="386079">
                <a:moveTo>
                  <a:pt x="0" y="93599"/>
                </a:moveTo>
                <a:lnTo>
                  <a:pt x="93598" y="0"/>
                </a:lnTo>
                <a:lnTo>
                  <a:pt x="192950" y="99352"/>
                </a:lnTo>
                <a:lnTo>
                  <a:pt x="292302" y="0"/>
                </a:lnTo>
                <a:lnTo>
                  <a:pt x="385901" y="93599"/>
                </a:lnTo>
                <a:lnTo>
                  <a:pt x="286536" y="192951"/>
                </a:lnTo>
                <a:lnTo>
                  <a:pt x="385901" y="292303"/>
                </a:lnTo>
                <a:lnTo>
                  <a:pt x="292302" y="385900"/>
                </a:lnTo>
                <a:lnTo>
                  <a:pt x="192950" y="286550"/>
                </a:lnTo>
                <a:lnTo>
                  <a:pt x="93598" y="385900"/>
                </a:lnTo>
                <a:lnTo>
                  <a:pt x="0" y="292303"/>
                </a:lnTo>
                <a:lnTo>
                  <a:pt x="99351" y="192951"/>
                </a:lnTo>
                <a:lnTo>
                  <a:pt x="0" y="93599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3" name="Picture 12" descr="A logo of a group of football balls&#10;&#10;Description automatically generated">
            <a:extLst>
              <a:ext uri="{FF2B5EF4-FFF2-40B4-BE49-F238E27FC236}">
                <a16:creationId xmlns:a16="http://schemas.microsoft.com/office/drawing/2014/main" id="{218ABA64-7442-3446-82BC-D5E55A79AEF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8550" y="1111250"/>
            <a:ext cx="5600698" cy="560069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CCC3254-BB19-BA6E-1E22-9011A8A7064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04022" y="211070"/>
            <a:ext cx="1014131" cy="90937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6CE820F3-D769-F05D-17FF-7D85D4587CD9}"/>
              </a:ext>
            </a:extLst>
          </p:cNvPr>
          <p:cNvGrpSpPr/>
          <p:nvPr/>
        </p:nvGrpSpPr>
        <p:grpSpPr>
          <a:xfrm>
            <a:off x="1588322" y="5149850"/>
            <a:ext cx="6378388" cy="2030250"/>
            <a:chOff x="1588322" y="4744512"/>
            <a:chExt cx="6378388" cy="203025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CBBC81A-4CEA-E2F7-9DDF-62B06385B24F}"/>
                </a:ext>
              </a:extLst>
            </p:cNvPr>
            <p:cNvSpPr txBox="1"/>
            <p:nvPr/>
          </p:nvSpPr>
          <p:spPr>
            <a:xfrm>
              <a:off x="1588322" y="4744512"/>
              <a:ext cx="637838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Unidade</a:t>
              </a:r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Curricular</a:t>
              </a:r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: </a:t>
              </a:r>
              <a:r>
                <a:rPr lang="en-US" sz="2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Tecnologias</a:t>
              </a:r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Web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FDF8917-136A-1EE2-4888-57841D2F75E0}"/>
                </a:ext>
              </a:extLst>
            </p:cNvPr>
            <p:cNvSpPr txBox="1"/>
            <p:nvPr/>
          </p:nvSpPr>
          <p:spPr>
            <a:xfrm>
              <a:off x="1588322" y="5288480"/>
              <a:ext cx="5006788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Alunos</a:t>
              </a:r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: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Marco Fernandes nº 30566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Francisco Pimenta nº 25418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33D5313-6AD6-3F5B-B9C4-EDCC1249A05F}"/>
                </a:ext>
              </a:extLst>
            </p:cNvPr>
            <p:cNvSpPr txBox="1"/>
            <p:nvPr/>
          </p:nvSpPr>
          <p:spPr>
            <a:xfrm>
              <a:off x="1588322" y="6374652"/>
              <a:ext cx="637838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Curso</a:t>
              </a:r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: </a:t>
              </a:r>
              <a:r>
                <a:rPr lang="en-US" sz="2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Engenharia</a:t>
              </a:r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da </a:t>
              </a:r>
              <a:r>
                <a:rPr lang="en-US" sz="2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Computação</a:t>
              </a:r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Gráfica</a:t>
              </a:r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e </a:t>
              </a:r>
              <a:r>
                <a:rPr lang="en-US" sz="2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Multimédia</a:t>
              </a:r>
              <a:endParaRPr 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7838" y="87858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80" h="386080">
                <a:moveTo>
                  <a:pt x="0" y="93599"/>
                </a:moveTo>
                <a:lnTo>
                  <a:pt x="93598" y="0"/>
                </a:lnTo>
                <a:lnTo>
                  <a:pt x="192950" y="99352"/>
                </a:lnTo>
                <a:lnTo>
                  <a:pt x="292308" y="0"/>
                </a:lnTo>
                <a:lnTo>
                  <a:pt x="385901" y="93599"/>
                </a:lnTo>
                <a:lnTo>
                  <a:pt x="286549" y="192951"/>
                </a:lnTo>
                <a:lnTo>
                  <a:pt x="385901" y="292303"/>
                </a:lnTo>
                <a:lnTo>
                  <a:pt x="292308" y="385902"/>
                </a:lnTo>
                <a:lnTo>
                  <a:pt x="192950" y="286550"/>
                </a:lnTo>
                <a:lnTo>
                  <a:pt x="93598" y="385902"/>
                </a:lnTo>
                <a:lnTo>
                  <a:pt x="0" y="292303"/>
                </a:lnTo>
                <a:lnTo>
                  <a:pt x="99357" y="192951"/>
                </a:lnTo>
                <a:lnTo>
                  <a:pt x="0" y="93599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25654" y="87858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80" h="386080">
                <a:moveTo>
                  <a:pt x="0" y="93599"/>
                </a:moveTo>
                <a:lnTo>
                  <a:pt x="93592" y="0"/>
                </a:lnTo>
                <a:lnTo>
                  <a:pt x="192950" y="99352"/>
                </a:lnTo>
                <a:lnTo>
                  <a:pt x="292302" y="0"/>
                </a:lnTo>
                <a:lnTo>
                  <a:pt x="385896" y="93599"/>
                </a:lnTo>
                <a:lnTo>
                  <a:pt x="286543" y="192951"/>
                </a:lnTo>
                <a:lnTo>
                  <a:pt x="385896" y="292303"/>
                </a:lnTo>
                <a:lnTo>
                  <a:pt x="292302" y="385902"/>
                </a:lnTo>
                <a:lnTo>
                  <a:pt x="192950" y="286550"/>
                </a:lnTo>
                <a:lnTo>
                  <a:pt x="93592" y="385902"/>
                </a:lnTo>
                <a:lnTo>
                  <a:pt x="0" y="292303"/>
                </a:lnTo>
                <a:lnTo>
                  <a:pt x="99351" y="192951"/>
                </a:lnTo>
                <a:lnTo>
                  <a:pt x="0" y="93599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163463" y="87858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80" h="386080">
                <a:moveTo>
                  <a:pt x="0" y="93599"/>
                </a:moveTo>
                <a:lnTo>
                  <a:pt x="93598" y="0"/>
                </a:lnTo>
                <a:lnTo>
                  <a:pt x="192957" y="99352"/>
                </a:lnTo>
                <a:lnTo>
                  <a:pt x="292308" y="0"/>
                </a:lnTo>
                <a:lnTo>
                  <a:pt x="385907" y="93599"/>
                </a:lnTo>
                <a:lnTo>
                  <a:pt x="286543" y="192951"/>
                </a:lnTo>
                <a:lnTo>
                  <a:pt x="385907" y="292303"/>
                </a:lnTo>
                <a:lnTo>
                  <a:pt x="292308" y="385902"/>
                </a:lnTo>
                <a:lnTo>
                  <a:pt x="192957" y="286550"/>
                </a:lnTo>
                <a:lnTo>
                  <a:pt x="93598" y="385902"/>
                </a:lnTo>
                <a:lnTo>
                  <a:pt x="0" y="292303"/>
                </a:lnTo>
                <a:lnTo>
                  <a:pt x="99358" y="192951"/>
                </a:lnTo>
                <a:lnTo>
                  <a:pt x="0" y="93599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7838" y="650151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80" h="386080">
                <a:moveTo>
                  <a:pt x="0" y="93599"/>
                </a:moveTo>
                <a:lnTo>
                  <a:pt x="93598" y="0"/>
                </a:lnTo>
                <a:lnTo>
                  <a:pt x="192950" y="99364"/>
                </a:lnTo>
                <a:lnTo>
                  <a:pt x="292308" y="0"/>
                </a:lnTo>
                <a:lnTo>
                  <a:pt x="385901" y="93599"/>
                </a:lnTo>
                <a:lnTo>
                  <a:pt x="286549" y="192951"/>
                </a:lnTo>
                <a:lnTo>
                  <a:pt x="385901" y="292315"/>
                </a:lnTo>
                <a:lnTo>
                  <a:pt x="292308" y="385902"/>
                </a:lnTo>
                <a:lnTo>
                  <a:pt x="192950" y="286550"/>
                </a:lnTo>
                <a:lnTo>
                  <a:pt x="93598" y="385902"/>
                </a:lnTo>
                <a:lnTo>
                  <a:pt x="0" y="292315"/>
                </a:lnTo>
                <a:lnTo>
                  <a:pt x="99357" y="192951"/>
                </a:lnTo>
                <a:lnTo>
                  <a:pt x="0" y="93599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25654" y="650151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80" h="386080">
                <a:moveTo>
                  <a:pt x="0" y="93599"/>
                </a:moveTo>
                <a:lnTo>
                  <a:pt x="93592" y="0"/>
                </a:lnTo>
                <a:lnTo>
                  <a:pt x="192950" y="99364"/>
                </a:lnTo>
                <a:lnTo>
                  <a:pt x="292302" y="0"/>
                </a:lnTo>
                <a:lnTo>
                  <a:pt x="385896" y="93599"/>
                </a:lnTo>
                <a:lnTo>
                  <a:pt x="286543" y="192951"/>
                </a:lnTo>
                <a:lnTo>
                  <a:pt x="385896" y="292315"/>
                </a:lnTo>
                <a:lnTo>
                  <a:pt x="292302" y="385902"/>
                </a:lnTo>
                <a:lnTo>
                  <a:pt x="192950" y="286550"/>
                </a:lnTo>
                <a:lnTo>
                  <a:pt x="93592" y="385902"/>
                </a:lnTo>
                <a:lnTo>
                  <a:pt x="0" y="292315"/>
                </a:lnTo>
                <a:lnTo>
                  <a:pt x="99351" y="192951"/>
                </a:lnTo>
                <a:lnTo>
                  <a:pt x="0" y="93599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63463" y="650151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80" h="386080">
                <a:moveTo>
                  <a:pt x="0" y="93599"/>
                </a:moveTo>
                <a:lnTo>
                  <a:pt x="93598" y="0"/>
                </a:lnTo>
                <a:lnTo>
                  <a:pt x="192957" y="99364"/>
                </a:lnTo>
                <a:lnTo>
                  <a:pt x="292308" y="0"/>
                </a:lnTo>
                <a:lnTo>
                  <a:pt x="385907" y="93599"/>
                </a:lnTo>
                <a:lnTo>
                  <a:pt x="286543" y="192951"/>
                </a:lnTo>
                <a:lnTo>
                  <a:pt x="385907" y="292315"/>
                </a:lnTo>
                <a:lnTo>
                  <a:pt x="292308" y="385902"/>
                </a:lnTo>
                <a:lnTo>
                  <a:pt x="192957" y="286550"/>
                </a:lnTo>
                <a:lnTo>
                  <a:pt x="93598" y="385902"/>
                </a:lnTo>
                <a:lnTo>
                  <a:pt x="0" y="292315"/>
                </a:lnTo>
                <a:lnTo>
                  <a:pt x="99358" y="192951"/>
                </a:lnTo>
                <a:lnTo>
                  <a:pt x="0" y="93599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7838" y="1212443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80" h="386080">
                <a:moveTo>
                  <a:pt x="0" y="93599"/>
                </a:moveTo>
                <a:lnTo>
                  <a:pt x="93598" y="0"/>
                </a:lnTo>
                <a:lnTo>
                  <a:pt x="192950" y="99364"/>
                </a:lnTo>
                <a:lnTo>
                  <a:pt x="292308" y="0"/>
                </a:lnTo>
                <a:lnTo>
                  <a:pt x="385901" y="93599"/>
                </a:lnTo>
                <a:lnTo>
                  <a:pt x="286549" y="192951"/>
                </a:lnTo>
                <a:lnTo>
                  <a:pt x="385901" y="292315"/>
                </a:lnTo>
                <a:lnTo>
                  <a:pt x="292308" y="385902"/>
                </a:lnTo>
                <a:lnTo>
                  <a:pt x="192950" y="286550"/>
                </a:lnTo>
                <a:lnTo>
                  <a:pt x="93598" y="385902"/>
                </a:lnTo>
                <a:lnTo>
                  <a:pt x="0" y="292315"/>
                </a:lnTo>
                <a:lnTo>
                  <a:pt x="99357" y="192951"/>
                </a:lnTo>
                <a:lnTo>
                  <a:pt x="0" y="93599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25654" y="1212443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80" h="386080">
                <a:moveTo>
                  <a:pt x="0" y="93599"/>
                </a:moveTo>
                <a:lnTo>
                  <a:pt x="93592" y="0"/>
                </a:lnTo>
                <a:lnTo>
                  <a:pt x="192950" y="99364"/>
                </a:lnTo>
                <a:lnTo>
                  <a:pt x="292302" y="0"/>
                </a:lnTo>
                <a:lnTo>
                  <a:pt x="385896" y="93599"/>
                </a:lnTo>
                <a:lnTo>
                  <a:pt x="286543" y="192951"/>
                </a:lnTo>
                <a:lnTo>
                  <a:pt x="385896" y="292315"/>
                </a:lnTo>
                <a:lnTo>
                  <a:pt x="292302" y="385902"/>
                </a:lnTo>
                <a:lnTo>
                  <a:pt x="192950" y="286550"/>
                </a:lnTo>
                <a:lnTo>
                  <a:pt x="93592" y="385902"/>
                </a:lnTo>
                <a:lnTo>
                  <a:pt x="0" y="292315"/>
                </a:lnTo>
                <a:lnTo>
                  <a:pt x="99351" y="192951"/>
                </a:lnTo>
                <a:lnTo>
                  <a:pt x="0" y="93599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163463" y="1212443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80" h="386080">
                <a:moveTo>
                  <a:pt x="0" y="93599"/>
                </a:moveTo>
                <a:lnTo>
                  <a:pt x="93598" y="0"/>
                </a:lnTo>
                <a:lnTo>
                  <a:pt x="192957" y="99364"/>
                </a:lnTo>
                <a:lnTo>
                  <a:pt x="292308" y="0"/>
                </a:lnTo>
                <a:lnTo>
                  <a:pt x="385907" y="93599"/>
                </a:lnTo>
                <a:lnTo>
                  <a:pt x="286543" y="192951"/>
                </a:lnTo>
                <a:lnTo>
                  <a:pt x="385907" y="292315"/>
                </a:lnTo>
                <a:lnTo>
                  <a:pt x="292308" y="385902"/>
                </a:lnTo>
                <a:lnTo>
                  <a:pt x="192957" y="286550"/>
                </a:lnTo>
                <a:lnTo>
                  <a:pt x="93598" y="385902"/>
                </a:lnTo>
                <a:lnTo>
                  <a:pt x="0" y="292315"/>
                </a:lnTo>
                <a:lnTo>
                  <a:pt x="99358" y="192951"/>
                </a:lnTo>
                <a:lnTo>
                  <a:pt x="0" y="93599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6737804" y="8688235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80" h="386079">
                <a:moveTo>
                  <a:pt x="0" y="93599"/>
                </a:moveTo>
                <a:lnTo>
                  <a:pt x="93598" y="0"/>
                </a:lnTo>
                <a:lnTo>
                  <a:pt x="193039" y="99364"/>
                </a:lnTo>
                <a:lnTo>
                  <a:pt x="292353" y="0"/>
                </a:lnTo>
                <a:lnTo>
                  <a:pt x="385952" y="93599"/>
                </a:lnTo>
                <a:lnTo>
                  <a:pt x="286511" y="192951"/>
                </a:lnTo>
                <a:lnTo>
                  <a:pt x="385952" y="292315"/>
                </a:lnTo>
                <a:lnTo>
                  <a:pt x="292353" y="385909"/>
                </a:lnTo>
                <a:lnTo>
                  <a:pt x="193039" y="286550"/>
                </a:lnTo>
                <a:lnTo>
                  <a:pt x="93598" y="385909"/>
                </a:lnTo>
                <a:lnTo>
                  <a:pt x="0" y="292315"/>
                </a:lnTo>
                <a:lnTo>
                  <a:pt x="99440" y="192951"/>
                </a:lnTo>
                <a:lnTo>
                  <a:pt x="0" y="93599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7275647" y="8688235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80" h="386079">
                <a:moveTo>
                  <a:pt x="0" y="93599"/>
                </a:moveTo>
                <a:lnTo>
                  <a:pt x="93598" y="0"/>
                </a:lnTo>
                <a:lnTo>
                  <a:pt x="192912" y="99364"/>
                </a:lnTo>
                <a:lnTo>
                  <a:pt x="292353" y="0"/>
                </a:lnTo>
                <a:lnTo>
                  <a:pt x="385952" y="93599"/>
                </a:lnTo>
                <a:lnTo>
                  <a:pt x="286511" y="192951"/>
                </a:lnTo>
                <a:lnTo>
                  <a:pt x="385952" y="292315"/>
                </a:lnTo>
                <a:lnTo>
                  <a:pt x="292353" y="385909"/>
                </a:lnTo>
                <a:lnTo>
                  <a:pt x="192912" y="286550"/>
                </a:lnTo>
                <a:lnTo>
                  <a:pt x="93598" y="385909"/>
                </a:lnTo>
                <a:lnTo>
                  <a:pt x="0" y="292315"/>
                </a:lnTo>
                <a:lnTo>
                  <a:pt x="99313" y="192951"/>
                </a:lnTo>
                <a:lnTo>
                  <a:pt x="0" y="93599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7813492" y="8688235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80" h="386079">
                <a:moveTo>
                  <a:pt x="0" y="93599"/>
                </a:moveTo>
                <a:lnTo>
                  <a:pt x="93598" y="0"/>
                </a:lnTo>
                <a:lnTo>
                  <a:pt x="192912" y="99364"/>
                </a:lnTo>
                <a:lnTo>
                  <a:pt x="292226" y="0"/>
                </a:lnTo>
                <a:lnTo>
                  <a:pt x="385825" y="93599"/>
                </a:lnTo>
                <a:lnTo>
                  <a:pt x="286511" y="192951"/>
                </a:lnTo>
                <a:lnTo>
                  <a:pt x="385825" y="292315"/>
                </a:lnTo>
                <a:lnTo>
                  <a:pt x="292226" y="385909"/>
                </a:lnTo>
                <a:lnTo>
                  <a:pt x="192912" y="286550"/>
                </a:lnTo>
                <a:lnTo>
                  <a:pt x="93598" y="385909"/>
                </a:lnTo>
                <a:lnTo>
                  <a:pt x="0" y="292315"/>
                </a:lnTo>
                <a:lnTo>
                  <a:pt x="99313" y="192951"/>
                </a:lnTo>
                <a:lnTo>
                  <a:pt x="0" y="93599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6737804" y="9250536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80" h="386079">
                <a:moveTo>
                  <a:pt x="0" y="93592"/>
                </a:moveTo>
                <a:lnTo>
                  <a:pt x="93598" y="0"/>
                </a:lnTo>
                <a:lnTo>
                  <a:pt x="193039" y="99352"/>
                </a:lnTo>
                <a:lnTo>
                  <a:pt x="292353" y="0"/>
                </a:lnTo>
                <a:lnTo>
                  <a:pt x="385952" y="93592"/>
                </a:lnTo>
                <a:lnTo>
                  <a:pt x="286511" y="192949"/>
                </a:lnTo>
                <a:lnTo>
                  <a:pt x="385952" y="292301"/>
                </a:lnTo>
                <a:lnTo>
                  <a:pt x="292353" y="385900"/>
                </a:lnTo>
                <a:lnTo>
                  <a:pt x="193039" y="286542"/>
                </a:lnTo>
                <a:lnTo>
                  <a:pt x="93598" y="385900"/>
                </a:lnTo>
                <a:lnTo>
                  <a:pt x="0" y="292301"/>
                </a:lnTo>
                <a:lnTo>
                  <a:pt x="99440" y="192949"/>
                </a:lnTo>
                <a:lnTo>
                  <a:pt x="0" y="93592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7275647" y="9250536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80" h="386079">
                <a:moveTo>
                  <a:pt x="0" y="93592"/>
                </a:moveTo>
                <a:lnTo>
                  <a:pt x="93598" y="0"/>
                </a:lnTo>
                <a:lnTo>
                  <a:pt x="192912" y="99352"/>
                </a:lnTo>
                <a:lnTo>
                  <a:pt x="292353" y="0"/>
                </a:lnTo>
                <a:lnTo>
                  <a:pt x="385952" y="93592"/>
                </a:lnTo>
                <a:lnTo>
                  <a:pt x="286511" y="192949"/>
                </a:lnTo>
                <a:lnTo>
                  <a:pt x="385952" y="292301"/>
                </a:lnTo>
                <a:lnTo>
                  <a:pt x="292353" y="385900"/>
                </a:lnTo>
                <a:lnTo>
                  <a:pt x="192912" y="286542"/>
                </a:lnTo>
                <a:lnTo>
                  <a:pt x="93598" y="385900"/>
                </a:lnTo>
                <a:lnTo>
                  <a:pt x="0" y="292301"/>
                </a:lnTo>
                <a:lnTo>
                  <a:pt x="99313" y="192949"/>
                </a:lnTo>
                <a:lnTo>
                  <a:pt x="0" y="93592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7813492" y="9250536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80" h="386079">
                <a:moveTo>
                  <a:pt x="0" y="93592"/>
                </a:moveTo>
                <a:lnTo>
                  <a:pt x="93598" y="0"/>
                </a:lnTo>
                <a:lnTo>
                  <a:pt x="192912" y="99352"/>
                </a:lnTo>
                <a:lnTo>
                  <a:pt x="292226" y="0"/>
                </a:lnTo>
                <a:lnTo>
                  <a:pt x="385825" y="93592"/>
                </a:lnTo>
                <a:lnTo>
                  <a:pt x="286511" y="192949"/>
                </a:lnTo>
                <a:lnTo>
                  <a:pt x="385825" y="292301"/>
                </a:lnTo>
                <a:lnTo>
                  <a:pt x="292226" y="385900"/>
                </a:lnTo>
                <a:lnTo>
                  <a:pt x="192912" y="286542"/>
                </a:lnTo>
                <a:lnTo>
                  <a:pt x="93598" y="385900"/>
                </a:lnTo>
                <a:lnTo>
                  <a:pt x="0" y="292301"/>
                </a:lnTo>
                <a:lnTo>
                  <a:pt x="99313" y="192949"/>
                </a:lnTo>
                <a:lnTo>
                  <a:pt x="0" y="93592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6737804" y="9812828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80" h="386079">
                <a:moveTo>
                  <a:pt x="0" y="93592"/>
                </a:moveTo>
                <a:lnTo>
                  <a:pt x="93598" y="0"/>
                </a:lnTo>
                <a:lnTo>
                  <a:pt x="193039" y="99357"/>
                </a:lnTo>
                <a:lnTo>
                  <a:pt x="292353" y="0"/>
                </a:lnTo>
                <a:lnTo>
                  <a:pt x="385952" y="93592"/>
                </a:lnTo>
                <a:lnTo>
                  <a:pt x="286511" y="192949"/>
                </a:lnTo>
                <a:lnTo>
                  <a:pt x="385952" y="292308"/>
                </a:lnTo>
                <a:lnTo>
                  <a:pt x="292353" y="385900"/>
                </a:lnTo>
                <a:lnTo>
                  <a:pt x="193039" y="286547"/>
                </a:lnTo>
                <a:lnTo>
                  <a:pt x="93598" y="385900"/>
                </a:lnTo>
                <a:lnTo>
                  <a:pt x="0" y="292308"/>
                </a:lnTo>
                <a:lnTo>
                  <a:pt x="99440" y="192949"/>
                </a:lnTo>
                <a:lnTo>
                  <a:pt x="0" y="93592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7275647" y="9812828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80" h="386079">
                <a:moveTo>
                  <a:pt x="0" y="93592"/>
                </a:moveTo>
                <a:lnTo>
                  <a:pt x="93598" y="0"/>
                </a:lnTo>
                <a:lnTo>
                  <a:pt x="192912" y="99357"/>
                </a:lnTo>
                <a:lnTo>
                  <a:pt x="292353" y="0"/>
                </a:lnTo>
                <a:lnTo>
                  <a:pt x="385952" y="93592"/>
                </a:lnTo>
                <a:lnTo>
                  <a:pt x="286511" y="192949"/>
                </a:lnTo>
                <a:lnTo>
                  <a:pt x="385952" y="292308"/>
                </a:lnTo>
                <a:lnTo>
                  <a:pt x="292353" y="385900"/>
                </a:lnTo>
                <a:lnTo>
                  <a:pt x="192912" y="286547"/>
                </a:lnTo>
                <a:lnTo>
                  <a:pt x="93598" y="385900"/>
                </a:lnTo>
                <a:lnTo>
                  <a:pt x="0" y="292308"/>
                </a:lnTo>
                <a:lnTo>
                  <a:pt x="99313" y="192949"/>
                </a:lnTo>
                <a:lnTo>
                  <a:pt x="0" y="93592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7813492" y="9812828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80" h="386079">
                <a:moveTo>
                  <a:pt x="0" y="93592"/>
                </a:moveTo>
                <a:lnTo>
                  <a:pt x="93598" y="0"/>
                </a:lnTo>
                <a:lnTo>
                  <a:pt x="192912" y="99357"/>
                </a:lnTo>
                <a:lnTo>
                  <a:pt x="292226" y="0"/>
                </a:lnTo>
                <a:lnTo>
                  <a:pt x="385825" y="93592"/>
                </a:lnTo>
                <a:lnTo>
                  <a:pt x="286511" y="192949"/>
                </a:lnTo>
                <a:lnTo>
                  <a:pt x="385825" y="292308"/>
                </a:lnTo>
                <a:lnTo>
                  <a:pt x="292226" y="385900"/>
                </a:lnTo>
                <a:lnTo>
                  <a:pt x="192912" y="286547"/>
                </a:lnTo>
                <a:lnTo>
                  <a:pt x="93598" y="385900"/>
                </a:lnTo>
                <a:lnTo>
                  <a:pt x="0" y="292308"/>
                </a:lnTo>
                <a:lnTo>
                  <a:pt x="99313" y="192949"/>
                </a:lnTo>
                <a:lnTo>
                  <a:pt x="0" y="93592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4110589" y="519125"/>
            <a:ext cx="561975" cy="648970"/>
          </a:xfrm>
          <a:custGeom>
            <a:avLst/>
            <a:gdLst/>
            <a:ahLst/>
            <a:cxnLst/>
            <a:rect l="l" t="t" r="r" b="b"/>
            <a:pathLst>
              <a:path w="561975" h="648969">
                <a:moveTo>
                  <a:pt x="0" y="0"/>
                </a:moveTo>
                <a:lnTo>
                  <a:pt x="0" y="648589"/>
                </a:lnTo>
                <a:lnTo>
                  <a:pt x="561594" y="323926"/>
                </a:lnTo>
                <a:lnTo>
                  <a:pt x="0" y="0"/>
                </a:lnTo>
                <a:close/>
              </a:path>
            </a:pathLst>
          </a:custGeom>
          <a:solidFill>
            <a:srgbClr val="2220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4732635" y="519125"/>
            <a:ext cx="561975" cy="648970"/>
          </a:xfrm>
          <a:custGeom>
            <a:avLst/>
            <a:gdLst/>
            <a:ahLst/>
            <a:cxnLst/>
            <a:rect l="l" t="t" r="r" b="b"/>
            <a:pathLst>
              <a:path w="561975" h="648969">
                <a:moveTo>
                  <a:pt x="0" y="0"/>
                </a:moveTo>
                <a:lnTo>
                  <a:pt x="0" y="648589"/>
                </a:lnTo>
                <a:lnTo>
                  <a:pt x="561594" y="323926"/>
                </a:lnTo>
                <a:lnTo>
                  <a:pt x="0" y="0"/>
                </a:lnTo>
                <a:close/>
              </a:path>
            </a:pathLst>
          </a:custGeom>
          <a:solidFill>
            <a:srgbClr val="2220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5354045" y="519125"/>
            <a:ext cx="561975" cy="648970"/>
          </a:xfrm>
          <a:custGeom>
            <a:avLst/>
            <a:gdLst/>
            <a:ahLst/>
            <a:cxnLst/>
            <a:rect l="l" t="t" r="r" b="b"/>
            <a:pathLst>
              <a:path w="561975" h="648969">
                <a:moveTo>
                  <a:pt x="0" y="0"/>
                </a:moveTo>
                <a:lnTo>
                  <a:pt x="0" y="648589"/>
                </a:lnTo>
                <a:lnTo>
                  <a:pt x="561594" y="323926"/>
                </a:lnTo>
                <a:lnTo>
                  <a:pt x="0" y="0"/>
                </a:lnTo>
                <a:close/>
              </a:path>
            </a:pathLst>
          </a:custGeom>
          <a:solidFill>
            <a:srgbClr val="2220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5975330" y="519125"/>
            <a:ext cx="561975" cy="648970"/>
          </a:xfrm>
          <a:custGeom>
            <a:avLst/>
            <a:gdLst/>
            <a:ahLst/>
            <a:cxnLst/>
            <a:rect l="l" t="t" r="r" b="b"/>
            <a:pathLst>
              <a:path w="561975" h="648969">
                <a:moveTo>
                  <a:pt x="0" y="0"/>
                </a:moveTo>
                <a:lnTo>
                  <a:pt x="0" y="648589"/>
                </a:lnTo>
                <a:lnTo>
                  <a:pt x="561594" y="323926"/>
                </a:lnTo>
                <a:lnTo>
                  <a:pt x="0" y="0"/>
                </a:lnTo>
                <a:close/>
              </a:path>
            </a:pathLst>
          </a:custGeom>
          <a:solidFill>
            <a:srgbClr val="2220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6597376" y="519125"/>
            <a:ext cx="561975" cy="648970"/>
          </a:xfrm>
          <a:custGeom>
            <a:avLst/>
            <a:gdLst/>
            <a:ahLst/>
            <a:cxnLst/>
            <a:rect l="l" t="t" r="r" b="b"/>
            <a:pathLst>
              <a:path w="561975" h="648969">
                <a:moveTo>
                  <a:pt x="0" y="0"/>
                </a:moveTo>
                <a:lnTo>
                  <a:pt x="0" y="648589"/>
                </a:lnTo>
                <a:lnTo>
                  <a:pt x="561594" y="323926"/>
                </a:lnTo>
                <a:lnTo>
                  <a:pt x="0" y="0"/>
                </a:lnTo>
                <a:close/>
              </a:path>
            </a:pathLst>
          </a:custGeom>
          <a:solidFill>
            <a:srgbClr val="2220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7218787" y="519125"/>
            <a:ext cx="559435" cy="647700"/>
          </a:xfrm>
          <a:custGeom>
            <a:avLst/>
            <a:gdLst/>
            <a:ahLst/>
            <a:cxnLst/>
            <a:rect l="l" t="t" r="r" b="b"/>
            <a:pathLst>
              <a:path w="559434" h="647700">
                <a:moveTo>
                  <a:pt x="0" y="0"/>
                </a:moveTo>
                <a:lnTo>
                  <a:pt x="0" y="647699"/>
                </a:lnTo>
                <a:lnTo>
                  <a:pt x="1536" y="647699"/>
                </a:lnTo>
                <a:lnTo>
                  <a:pt x="558925" y="325468"/>
                </a:lnTo>
                <a:lnTo>
                  <a:pt x="558925" y="322386"/>
                </a:lnTo>
                <a:lnTo>
                  <a:pt x="0" y="0"/>
                </a:lnTo>
                <a:close/>
              </a:path>
            </a:pathLst>
          </a:custGeom>
          <a:solidFill>
            <a:srgbClr val="2220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614356" y="9119520"/>
            <a:ext cx="561975" cy="648970"/>
          </a:xfrm>
          <a:custGeom>
            <a:avLst/>
            <a:gdLst/>
            <a:ahLst/>
            <a:cxnLst/>
            <a:rect l="l" t="t" r="r" b="b"/>
            <a:pathLst>
              <a:path w="561975" h="648970">
                <a:moveTo>
                  <a:pt x="561581" y="0"/>
                </a:moveTo>
                <a:lnTo>
                  <a:pt x="0" y="323933"/>
                </a:lnTo>
                <a:lnTo>
                  <a:pt x="561581" y="648592"/>
                </a:lnTo>
                <a:lnTo>
                  <a:pt x="561581" y="0"/>
                </a:lnTo>
                <a:close/>
              </a:path>
            </a:pathLst>
          </a:custGeom>
          <a:solidFill>
            <a:srgbClr val="2220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992996" y="9119520"/>
            <a:ext cx="561975" cy="648970"/>
          </a:xfrm>
          <a:custGeom>
            <a:avLst/>
            <a:gdLst/>
            <a:ahLst/>
            <a:cxnLst/>
            <a:rect l="l" t="t" r="r" b="b"/>
            <a:pathLst>
              <a:path w="561975" h="648970">
                <a:moveTo>
                  <a:pt x="561594" y="0"/>
                </a:moveTo>
                <a:lnTo>
                  <a:pt x="0" y="323933"/>
                </a:lnTo>
                <a:lnTo>
                  <a:pt x="561594" y="648592"/>
                </a:lnTo>
                <a:lnTo>
                  <a:pt x="561594" y="0"/>
                </a:lnTo>
                <a:close/>
              </a:path>
            </a:pathLst>
          </a:custGeom>
          <a:solidFill>
            <a:srgbClr val="2220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371648" y="9119520"/>
            <a:ext cx="561975" cy="648970"/>
          </a:xfrm>
          <a:custGeom>
            <a:avLst/>
            <a:gdLst/>
            <a:ahLst/>
            <a:cxnLst/>
            <a:rect l="l" t="t" r="r" b="b"/>
            <a:pathLst>
              <a:path w="561975" h="648970">
                <a:moveTo>
                  <a:pt x="561594" y="0"/>
                </a:moveTo>
                <a:lnTo>
                  <a:pt x="0" y="323933"/>
                </a:lnTo>
                <a:lnTo>
                  <a:pt x="561594" y="648592"/>
                </a:lnTo>
                <a:lnTo>
                  <a:pt x="561594" y="0"/>
                </a:lnTo>
                <a:close/>
              </a:path>
            </a:pathLst>
          </a:custGeom>
          <a:solidFill>
            <a:srgbClr val="2220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749577" y="9119520"/>
            <a:ext cx="561975" cy="648970"/>
          </a:xfrm>
          <a:custGeom>
            <a:avLst/>
            <a:gdLst/>
            <a:ahLst/>
            <a:cxnLst/>
            <a:rect l="l" t="t" r="r" b="b"/>
            <a:pathLst>
              <a:path w="561975" h="648970">
                <a:moveTo>
                  <a:pt x="561594" y="0"/>
                </a:moveTo>
                <a:lnTo>
                  <a:pt x="0" y="323933"/>
                </a:lnTo>
                <a:lnTo>
                  <a:pt x="561594" y="648592"/>
                </a:lnTo>
                <a:lnTo>
                  <a:pt x="561594" y="0"/>
                </a:lnTo>
                <a:close/>
              </a:path>
            </a:pathLst>
          </a:custGeom>
          <a:solidFill>
            <a:srgbClr val="2220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128231" y="9119520"/>
            <a:ext cx="561975" cy="648970"/>
          </a:xfrm>
          <a:custGeom>
            <a:avLst/>
            <a:gdLst/>
            <a:ahLst/>
            <a:cxnLst/>
            <a:rect l="l" t="t" r="r" b="b"/>
            <a:pathLst>
              <a:path w="561975" h="648970">
                <a:moveTo>
                  <a:pt x="561592" y="0"/>
                </a:moveTo>
                <a:lnTo>
                  <a:pt x="0" y="323933"/>
                </a:lnTo>
                <a:lnTo>
                  <a:pt x="561592" y="648592"/>
                </a:lnTo>
                <a:lnTo>
                  <a:pt x="561592" y="0"/>
                </a:lnTo>
                <a:close/>
              </a:path>
            </a:pathLst>
          </a:custGeom>
          <a:solidFill>
            <a:srgbClr val="2220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06878" y="9119520"/>
            <a:ext cx="561975" cy="648970"/>
          </a:xfrm>
          <a:custGeom>
            <a:avLst/>
            <a:gdLst/>
            <a:ahLst/>
            <a:cxnLst/>
            <a:rect l="l" t="t" r="r" b="b"/>
            <a:pathLst>
              <a:path w="561975" h="648970">
                <a:moveTo>
                  <a:pt x="561592" y="0"/>
                </a:moveTo>
                <a:lnTo>
                  <a:pt x="0" y="323933"/>
                </a:lnTo>
                <a:lnTo>
                  <a:pt x="561592" y="648592"/>
                </a:lnTo>
                <a:lnTo>
                  <a:pt x="561592" y="0"/>
                </a:lnTo>
                <a:close/>
              </a:path>
            </a:pathLst>
          </a:custGeom>
          <a:solidFill>
            <a:srgbClr val="2220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>
            <a:spLocks noGrp="1"/>
          </p:cNvSpPr>
          <p:nvPr>
            <p:ph type="title"/>
          </p:nvPr>
        </p:nvSpPr>
        <p:spPr>
          <a:xfrm>
            <a:off x="5329108" y="2383261"/>
            <a:ext cx="7374408" cy="102848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6600" spc="-18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Projeto</a:t>
            </a:r>
            <a:r>
              <a:rPr lang="en-US" sz="6600" spc="-1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6600" spc="-18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CromoCruzado</a:t>
            </a:r>
            <a:endParaRPr sz="6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D9C35CF-43A3-D392-67F1-821E93B14EB4}"/>
              </a:ext>
            </a:extLst>
          </p:cNvPr>
          <p:cNvSpPr txBox="1"/>
          <p:nvPr/>
        </p:nvSpPr>
        <p:spPr>
          <a:xfrm>
            <a:off x="9753059" y="5655401"/>
            <a:ext cx="67633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Plataforma web de troca/venda/compra de cromos entre utilizadores.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Adminstração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cromos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apoio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ao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cliente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40" name="Picture 39" descr="A logo of a group of football balls&#10;&#10;Description automatically generated">
            <a:extLst>
              <a:ext uri="{FF2B5EF4-FFF2-40B4-BE49-F238E27FC236}">
                <a16:creationId xmlns:a16="http://schemas.microsoft.com/office/drawing/2014/main" id="{FE5818D8-F53C-6039-29F3-2898EAF17FC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5461" y="4176583"/>
            <a:ext cx="4527295" cy="452729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7838" y="87858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80" h="386080">
                <a:moveTo>
                  <a:pt x="0" y="93599"/>
                </a:moveTo>
                <a:lnTo>
                  <a:pt x="93598" y="0"/>
                </a:lnTo>
                <a:lnTo>
                  <a:pt x="192950" y="99352"/>
                </a:lnTo>
                <a:lnTo>
                  <a:pt x="292308" y="0"/>
                </a:lnTo>
                <a:lnTo>
                  <a:pt x="385901" y="93599"/>
                </a:lnTo>
                <a:lnTo>
                  <a:pt x="286549" y="192951"/>
                </a:lnTo>
                <a:lnTo>
                  <a:pt x="385901" y="292303"/>
                </a:lnTo>
                <a:lnTo>
                  <a:pt x="292308" y="385902"/>
                </a:lnTo>
                <a:lnTo>
                  <a:pt x="192950" y="286550"/>
                </a:lnTo>
                <a:lnTo>
                  <a:pt x="93598" y="385902"/>
                </a:lnTo>
                <a:lnTo>
                  <a:pt x="0" y="292303"/>
                </a:lnTo>
                <a:lnTo>
                  <a:pt x="99357" y="192951"/>
                </a:lnTo>
                <a:lnTo>
                  <a:pt x="0" y="93599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25654" y="87858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80" h="386080">
                <a:moveTo>
                  <a:pt x="0" y="93599"/>
                </a:moveTo>
                <a:lnTo>
                  <a:pt x="93592" y="0"/>
                </a:lnTo>
                <a:lnTo>
                  <a:pt x="192950" y="99352"/>
                </a:lnTo>
                <a:lnTo>
                  <a:pt x="292302" y="0"/>
                </a:lnTo>
                <a:lnTo>
                  <a:pt x="385896" y="93599"/>
                </a:lnTo>
                <a:lnTo>
                  <a:pt x="286543" y="192951"/>
                </a:lnTo>
                <a:lnTo>
                  <a:pt x="385896" y="292303"/>
                </a:lnTo>
                <a:lnTo>
                  <a:pt x="292302" y="385902"/>
                </a:lnTo>
                <a:lnTo>
                  <a:pt x="192950" y="286550"/>
                </a:lnTo>
                <a:lnTo>
                  <a:pt x="93592" y="385902"/>
                </a:lnTo>
                <a:lnTo>
                  <a:pt x="0" y="292303"/>
                </a:lnTo>
                <a:lnTo>
                  <a:pt x="99351" y="192951"/>
                </a:lnTo>
                <a:lnTo>
                  <a:pt x="0" y="93599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163463" y="87858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80" h="386080">
                <a:moveTo>
                  <a:pt x="0" y="93599"/>
                </a:moveTo>
                <a:lnTo>
                  <a:pt x="93598" y="0"/>
                </a:lnTo>
                <a:lnTo>
                  <a:pt x="192957" y="99352"/>
                </a:lnTo>
                <a:lnTo>
                  <a:pt x="292308" y="0"/>
                </a:lnTo>
                <a:lnTo>
                  <a:pt x="385907" y="93599"/>
                </a:lnTo>
                <a:lnTo>
                  <a:pt x="286543" y="192951"/>
                </a:lnTo>
                <a:lnTo>
                  <a:pt x="385907" y="292303"/>
                </a:lnTo>
                <a:lnTo>
                  <a:pt x="292308" y="385902"/>
                </a:lnTo>
                <a:lnTo>
                  <a:pt x="192957" y="286550"/>
                </a:lnTo>
                <a:lnTo>
                  <a:pt x="93598" y="385902"/>
                </a:lnTo>
                <a:lnTo>
                  <a:pt x="0" y="292303"/>
                </a:lnTo>
                <a:lnTo>
                  <a:pt x="99358" y="192951"/>
                </a:lnTo>
                <a:lnTo>
                  <a:pt x="0" y="93599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7838" y="650151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80" h="386080">
                <a:moveTo>
                  <a:pt x="0" y="93599"/>
                </a:moveTo>
                <a:lnTo>
                  <a:pt x="93598" y="0"/>
                </a:lnTo>
                <a:lnTo>
                  <a:pt x="192950" y="99364"/>
                </a:lnTo>
                <a:lnTo>
                  <a:pt x="292308" y="0"/>
                </a:lnTo>
                <a:lnTo>
                  <a:pt x="385901" y="93599"/>
                </a:lnTo>
                <a:lnTo>
                  <a:pt x="286549" y="192951"/>
                </a:lnTo>
                <a:lnTo>
                  <a:pt x="385901" y="292315"/>
                </a:lnTo>
                <a:lnTo>
                  <a:pt x="292308" y="385902"/>
                </a:lnTo>
                <a:lnTo>
                  <a:pt x="192950" y="286550"/>
                </a:lnTo>
                <a:lnTo>
                  <a:pt x="93598" y="385902"/>
                </a:lnTo>
                <a:lnTo>
                  <a:pt x="0" y="292315"/>
                </a:lnTo>
                <a:lnTo>
                  <a:pt x="99357" y="192951"/>
                </a:lnTo>
                <a:lnTo>
                  <a:pt x="0" y="93599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25654" y="650151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80" h="386080">
                <a:moveTo>
                  <a:pt x="0" y="93599"/>
                </a:moveTo>
                <a:lnTo>
                  <a:pt x="93592" y="0"/>
                </a:lnTo>
                <a:lnTo>
                  <a:pt x="192950" y="99364"/>
                </a:lnTo>
                <a:lnTo>
                  <a:pt x="292302" y="0"/>
                </a:lnTo>
                <a:lnTo>
                  <a:pt x="385896" y="93599"/>
                </a:lnTo>
                <a:lnTo>
                  <a:pt x="286543" y="192951"/>
                </a:lnTo>
                <a:lnTo>
                  <a:pt x="385896" y="292315"/>
                </a:lnTo>
                <a:lnTo>
                  <a:pt x="292302" y="385902"/>
                </a:lnTo>
                <a:lnTo>
                  <a:pt x="192950" y="286550"/>
                </a:lnTo>
                <a:lnTo>
                  <a:pt x="93592" y="385902"/>
                </a:lnTo>
                <a:lnTo>
                  <a:pt x="0" y="292315"/>
                </a:lnTo>
                <a:lnTo>
                  <a:pt x="99351" y="192951"/>
                </a:lnTo>
                <a:lnTo>
                  <a:pt x="0" y="93599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63463" y="650151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80" h="386080">
                <a:moveTo>
                  <a:pt x="0" y="93599"/>
                </a:moveTo>
                <a:lnTo>
                  <a:pt x="93598" y="0"/>
                </a:lnTo>
                <a:lnTo>
                  <a:pt x="192957" y="99364"/>
                </a:lnTo>
                <a:lnTo>
                  <a:pt x="292308" y="0"/>
                </a:lnTo>
                <a:lnTo>
                  <a:pt x="385907" y="93599"/>
                </a:lnTo>
                <a:lnTo>
                  <a:pt x="286543" y="192951"/>
                </a:lnTo>
                <a:lnTo>
                  <a:pt x="385907" y="292315"/>
                </a:lnTo>
                <a:lnTo>
                  <a:pt x="292308" y="385902"/>
                </a:lnTo>
                <a:lnTo>
                  <a:pt x="192957" y="286550"/>
                </a:lnTo>
                <a:lnTo>
                  <a:pt x="93598" y="385902"/>
                </a:lnTo>
                <a:lnTo>
                  <a:pt x="0" y="292315"/>
                </a:lnTo>
                <a:lnTo>
                  <a:pt x="99358" y="192951"/>
                </a:lnTo>
                <a:lnTo>
                  <a:pt x="0" y="93599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7838" y="1212443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80" h="386080">
                <a:moveTo>
                  <a:pt x="0" y="93599"/>
                </a:moveTo>
                <a:lnTo>
                  <a:pt x="93598" y="0"/>
                </a:lnTo>
                <a:lnTo>
                  <a:pt x="192950" y="99364"/>
                </a:lnTo>
                <a:lnTo>
                  <a:pt x="292308" y="0"/>
                </a:lnTo>
                <a:lnTo>
                  <a:pt x="385901" y="93599"/>
                </a:lnTo>
                <a:lnTo>
                  <a:pt x="286549" y="192951"/>
                </a:lnTo>
                <a:lnTo>
                  <a:pt x="385901" y="292315"/>
                </a:lnTo>
                <a:lnTo>
                  <a:pt x="292308" y="385902"/>
                </a:lnTo>
                <a:lnTo>
                  <a:pt x="192950" y="286550"/>
                </a:lnTo>
                <a:lnTo>
                  <a:pt x="93598" y="385902"/>
                </a:lnTo>
                <a:lnTo>
                  <a:pt x="0" y="292315"/>
                </a:lnTo>
                <a:lnTo>
                  <a:pt x="99357" y="192951"/>
                </a:lnTo>
                <a:lnTo>
                  <a:pt x="0" y="93599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25654" y="1212443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80" h="386080">
                <a:moveTo>
                  <a:pt x="0" y="93599"/>
                </a:moveTo>
                <a:lnTo>
                  <a:pt x="93592" y="0"/>
                </a:lnTo>
                <a:lnTo>
                  <a:pt x="192950" y="99364"/>
                </a:lnTo>
                <a:lnTo>
                  <a:pt x="292302" y="0"/>
                </a:lnTo>
                <a:lnTo>
                  <a:pt x="385896" y="93599"/>
                </a:lnTo>
                <a:lnTo>
                  <a:pt x="286543" y="192951"/>
                </a:lnTo>
                <a:lnTo>
                  <a:pt x="385896" y="292315"/>
                </a:lnTo>
                <a:lnTo>
                  <a:pt x="292302" y="385902"/>
                </a:lnTo>
                <a:lnTo>
                  <a:pt x="192950" y="286550"/>
                </a:lnTo>
                <a:lnTo>
                  <a:pt x="93592" y="385902"/>
                </a:lnTo>
                <a:lnTo>
                  <a:pt x="0" y="292315"/>
                </a:lnTo>
                <a:lnTo>
                  <a:pt x="99351" y="192951"/>
                </a:lnTo>
                <a:lnTo>
                  <a:pt x="0" y="93599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163463" y="1212443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80" h="386080">
                <a:moveTo>
                  <a:pt x="0" y="93599"/>
                </a:moveTo>
                <a:lnTo>
                  <a:pt x="93598" y="0"/>
                </a:lnTo>
                <a:lnTo>
                  <a:pt x="192957" y="99364"/>
                </a:lnTo>
                <a:lnTo>
                  <a:pt x="292308" y="0"/>
                </a:lnTo>
                <a:lnTo>
                  <a:pt x="385907" y="93599"/>
                </a:lnTo>
                <a:lnTo>
                  <a:pt x="286543" y="192951"/>
                </a:lnTo>
                <a:lnTo>
                  <a:pt x="385907" y="292315"/>
                </a:lnTo>
                <a:lnTo>
                  <a:pt x="292308" y="385902"/>
                </a:lnTo>
                <a:lnTo>
                  <a:pt x="192957" y="286550"/>
                </a:lnTo>
                <a:lnTo>
                  <a:pt x="93598" y="385902"/>
                </a:lnTo>
                <a:lnTo>
                  <a:pt x="0" y="292315"/>
                </a:lnTo>
                <a:lnTo>
                  <a:pt x="99358" y="192951"/>
                </a:lnTo>
                <a:lnTo>
                  <a:pt x="0" y="93599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6737804" y="8688235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80" h="386079">
                <a:moveTo>
                  <a:pt x="0" y="93599"/>
                </a:moveTo>
                <a:lnTo>
                  <a:pt x="93598" y="0"/>
                </a:lnTo>
                <a:lnTo>
                  <a:pt x="193039" y="99364"/>
                </a:lnTo>
                <a:lnTo>
                  <a:pt x="292353" y="0"/>
                </a:lnTo>
                <a:lnTo>
                  <a:pt x="385952" y="93599"/>
                </a:lnTo>
                <a:lnTo>
                  <a:pt x="286511" y="192951"/>
                </a:lnTo>
                <a:lnTo>
                  <a:pt x="385952" y="292315"/>
                </a:lnTo>
                <a:lnTo>
                  <a:pt x="292353" y="385909"/>
                </a:lnTo>
                <a:lnTo>
                  <a:pt x="193039" y="286550"/>
                </a:lnTo>
                <a:lnTo>
                  <a:pt x="93598" y="385909"/>
                </a:lnTo>
                <a:lnTo>
                  <a:pt x="0" y="292315"/>
                </a:lnTo>
                <a:lnTo>
                  <a:pt x="99440" y="192951"/>
                </a:lnTo>
                <a:lnTo>
                  <a:pt x="0" y="93599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7275647" y="8688235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80" h="386079">
                <a:moveTo>
                  <a:pt x="0" y="93599"/>
                </a:moveTo>
                <a:lnTo>
                  <a:pt x="93598" y="0"/>
                </a:lnTo>
                <a:lnTo>
                  <a:pt x="192912" y="99364"/>
                </a:lnTo>
                <a:lnTo>
                  <a:pt x="292353" y="0"/>
                </a:lnTo>
                <a:lnTo>
                  <a:pt x="385952" y="93599"/>
                </a:lnTo>
                <a:lnTo>
                  <a:pt x="286511" y="192951"/>
                </a:lnTo>
                <a:lnTo>
                  <a:pt x="385952" y="292315"/>
                </a:lnTo>
                <a:lnTo>
                  <a:pt x="292353" y="385909"/>
                </a:lnTo>
                <a:lnTo>
                  <a:pt x="192912" y="286550"/>
                </a:lnTo>
                <a:lnTo>
                  <a:pt x="93598" y="385909"/>
                </a:lnTo>
                <a:lnTo>
                  <a:pt x="0" y="292315"/>
                </a:lnTo>
                <a:lnTo>
                  <a:pt x="99313" y="192951"/>
                </a:lnTo>
                <a:lnTo>
                  <a:pt x="0" y="93599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7813492" y="8688235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80" h="386079">
                <a:moveTo>
                  <a:pt x="0" y="93599"/>
                </a:moveTo>
                <a:lnTo>
                  <a:pt x="93598" y="0"/>
                </a:lnTo>
                <a:lnTo>
                  <a:pt x="192912" y="99364"/>
                </a:lnTo>
                <a:lnTo>
                  <a:pt x="292226" y="0"/>
                </a:lnTo>
                <a:lnTo>
                  <a:pt x="385825" y="93599"/>
                </a:lnTo>
                <a:lnTo>
                  <a:pt x="286511" y="192951"/>
                </a:lnTo>
                <a:lnTo>
                  <a:pt x="385825" y="292315"/>
                </a:lnTo>
                <a:lnTo>
                  <a:pt x="292226" y="385909"/>
                </a:lnTo>
                <a:lnTo>
                  <a:pt x="192912" y="286550"/>
                </a:lnTo>
                <a:lnTo>
                  <a:pt x="93598" y="385909"/>
                </a:lnTo>
                <a:lnTo>
                  <a:pt x="0" y="292315"/>
                </a:lnTo>
                <a:lnTo>
                  <a:pt x="99313" y="192951"/>
                </a:lnTo>
                <a:lnTo>
                  <a:pt x="0" y="93599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6737804" y="9250536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80" h="386079">
                <a:moveTo>
                  <a:pt x="0" y="93592"/>
                </a:moveTo>
                <a:lnTo>
                  <a:pt x="93598" y="0"/>
                </a:lnTo>
                <a:lnTo>
                  <a:pt x="193039" y="99352"/>
                </a:lnTo>
                <a:lnTo>
                  <a:pt x="292353" y="0"/>
                </a:lnTo>
                <a:lnTo>
                  <a:pt x="385952" y="93592"/>
                </a:lnTo>
                <a:lnTo>
                  <a:pt x="286511" y="192949"/>
                </a:lnTo>
                <a:lnTo>
                  <a:pt x="385952" y="292301"/>
                </a:lnTo>
                <a:lnTo>
                  <a:pt x="292353" y="385900"/>
                </a:lnTo>
                <a:lnTo>
                  <a:pt x="193039" y="286542"/>
                </a:lnTo>
                <a:lnTo>
                  <a:pt x="93598" y="385900"/>
                </a:lnTo>
                <a:lnTo>
                  <a:pt x="0" y="292301"/>
                </a:lnTo>
                <a:lnTo>
                  <a:pt x="99440" y="192949"/>
                </a:lnTo>
                <a:lnTo>
                  <a:pt x="0" y="93592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7275647" y="9250536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80" h="386079">
                <a:moveTo>
                  <a:pt x="0" y="93592"/>
                </a:moveTo>
                <a:lnTo>
                  <a:pt x="93598" y="0"/>
                </a:lnTo>
                <a:lnTo>
                  <a:pt x="192912" y="99352"/>
                </a:lnTo>
                <a:lnTo>
                  <a:pt x="292353" y="0"/>
                </a:lnTo>
                <a:lnTo>
                  <a:pt x="385952" y="93592"/>
                </a:lnTo>
                <a:lnTo>
                  <a:pt x="286511" y="192949"/>
                </a:lnTo>
                <a:lnTo>
                  <a:pt x="385952" y="292301"/>
                </a:lnTo>
                <a:lnTo>
                  <a:pt x="292353" y="385900"/>
                </a:lnTo>
                <a:lnTo>
                  <a:pt x="192912" y="286542"/>
                </a:lnTo>
                <a:lnTo>
                  <a:pt x="93598" y="385900"/>
                </a:lnTo>
                <a:lnTo>
                  <a:pt x="0" y="292301"/>
                </a:lnTo>
                <a:lnTo>
                  <a:pt x="99313" y="192949"/>
                </a:lnTo>
                <a:lnTo>
                  <a:pt x="0" y="93592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7813492" y="9250536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80" h="386079">
                <a:moveTo>
                  <a:pt x="0" y="93592"/>
                </a:moveTo>
                <a:lnTo>
                  <a:pt x="93598" y="0"/>
                </a:lnTo>
                <a:lnTo>
                  <a:pt x="192912" y="99352"/>
                </a:lnTo>
                <a:lnTo>
                  <a:pt x="292226" y="0"/>
                </a:lnTo>
                <a:lnTo>
                  <a:pt x="385825" y="93592"/>
                </a:lnTo>
                <a:lnTo>
                  <a:pt x="286511" y="192949"/>
                </a:lnTo>
                <a:lnTo>
                  <a:pt x="385825" y="292301"/>
                </a:lnTo>
                <a:lnTo>
                  <a:pt x="292226" y="385900"/>
                </a:lnTo>
                <a:lnTo>
                  <a:pt x="192912" y="286542"/>
                </a:lnTo>
                <a:lnTo>
                  <a:pt x="93598" y="385900"/>
                </a:lnTo>
                <a:lnTo>
                  <a:pt x="0" y="292301"/>
                </a:lnTo>
                <a:lnTo>
                  <a:pt x="99313" y="192949"/>
                </a:lnTo>
                <a:lnTo>
                  <a:pt x="0" y="93592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6737804" y="9812828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80" h="386079">
                <a:moveTo>
                  <a:pt x="0" y="93592"/>
                </a:moveTo>
                <a:lnTo>
                  <a:pt x="93598" y="0"/>
                </a:lnTo>
                <a:lnTo>
                  <a:pt x="193039" y="99357"/>
                </a:lnTo>
                <a:lnTo>
                  <a:pt x="292353" y="0"/>
                </a:lnTo>
                <a:lnTo>
                  <a:pt x="385952" y="93592"/>
                </a:lnTo>
                <a:lnTo>
                  <a:pt x="286511" y="192949"/>
                </a:lnTo>
                <a:lnTo>
                  <a:pt x="385952" y="292308"/>
                </a:lnTo>
                <a:lnTo>
                  <a:pt x="292353" y="385900"/>
                </a:lnTo>
                <a:lnTo>
                  <a:pt x="193039" y="286547"/>
                </a:lnTo>
                <a:lnTo>
                  <a:pt x="93598" y="385900"/>
                </a:lnTo>
                <a:lnTo>
                  <a:pt x="0" y="292308"/>
                </a:lnTo>
                <a:lnTo>
                  <a:pt x="99440" y="192949"/>
                </a:lnTo>
                <a:lnTo>
                  <a:pt x="0" y="93592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7275647" y="9812828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80" h="386079">
                <a:moveTo>
                  <a:pt x="0" y="93592"/>
                </a:moveTo>
                <a:lnTo>
                  <a:pt x="93598" y="0"/>
                </a:lnTo>
                <a:lnTo>
                  <a:pt x="192912" y="99357"/>
                </a:lnTo>
                <a:lnTo>
                  <a:pt x="292353" y="0"/>
                </a:lnTo>
                <a:lnTo>
                  <a:pt x="385952" y="93592"/>
                </a:lnTo>
                <a:lnTo>
                  <a:pt x="286511" y="192949"/>
                </a:lnTo>
                <a:lnTo>
                  <a:pt x="385952" y="292308"/>
                </a:lnTo>
                <a:lnTo>
                  <a:pt x="292353" y="385900"/>
                </a:lnTo>
                <a:lnTo>
                  <a:pt x="192912" y="286547"/>
                </a:lnTo>
                <a:lnTo>
                  <a:pt x="93598" y="385900"/>
                </a:lnTo>
                <a:lnTo>
                  <a:pt x="0" y="292308"/>
                </a:lnTo>
                <a:lnTo>
                  <a:pt x="99313" y="192949"/>
                </a:lnTo>
                <a:lnTo>
                  <a:pt x="0" y="93592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7813492" y="9812828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80" h="386079">
                <a:moveTo>
                  <a:pt x="0" y="93592"/>
                </a:moveTo>
                <a:lnTo>
                  <a:pt x="93598" y="0"/>
                </a:lnTo>
                <a:lnTo>
                  <a:pt x="192912" y="99357"/>
                </a:lnTo>
                <a:lnTo>
                  <a:pt x="292226" y="0"/>
                </a:lnTo>
                <a:lnTo>
                  <a:pt x="385825" y="93592"/>
                </a:lnTo>
                <a:lnTo>
                  <a:pt x="286511" y="192949"/>
                </a:lnTo>
                <a:lnTo>
                  <a:pt x="385825" y="292308"/>
                </a:lnTo>
                <a:lnTo>
                  <a:pt x="292226" y="385900"/>
                </a:lnTo>
                <a:lnTo>
                  <a:pt x="192912" y="286547"/>
                </a:lnTo>
                <a:lnTo>
                  <a:pt x="93598" y="385900"/>
                </a:lnTo>
                <a:lnTo>
                  <a:pt x="0" y="292308"/>
                </a:lnTo>
                <a:lnTo>
                  <a:pt x="99313" y="192949"/>
                </a:lnTo>
                <a:lnTo>
                  <a:pt x="0" y="93592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4110589" y="519125"/>
            <a:ext cx="561975" cy="648970"/>
          </a:xfrm>
          <a:custGeom>
            <a:avLst/>
            <a:gdLst/>
            <a:ahLst/>
            <a:cxnLst/>
            <a:rect l="l" t="t" r="r" b="b"/>
            <a:pathLst>
              <a:path w="561975" h="648969">
                <a:moveTo>
                  <a:pt x="0" y="0"/>
                </a:moveTo>
                <a:lnTo>
                  <a:pt x="0" y="648589"/>
                </a:lnTo>
                <a:lnTo>
                  <a:pt x="561594" y="323926"/>
                </a:lnTo>
                <a:lnTo>
                  <a:pt x="0" y="0"/>
                </a:lnTo>
                <a:close/>
              </a:path>
            </a:pathLst>
          </a:custGeom>
          <a:solidFill>
            <a:srgbClr val="2220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4732635" y="519125"/>
            <a:ext cx="561975" cy="648970"/>
          </a:xfrm>
          <a:custGeom>
            <a:avLst/>
            <a:gdLst/>
            <a:ahLst/>
            <a:cxnLst/>
            <a:rect l="l" t="t" r="r" b="b"/>
            <a:pathLst>
              <a:path w="561975" h="648969">
                <a:moveTo>
                  <a:pt x="0" y="0"/>
                </a:moveTo>
                <a:lnTo>
                  <a:pt x="0" y="648589"/>
                </a:lnTo>
                <a:lnTo>
                  <a:pt x="561594" y="323926"/>
                </a:lnTo>
                <a:lnTo>
                  <a:pt x="0" y="0"/>
                </a:lnTo>
                <a:close/>
              </a:path>
            </a:pathLst>
          </a:custGeom>
          <a:solidFill>
            <a:srgbClr val="2220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5354045" y="519125"/>
            <a:ext cx="561975" cy="648970"/>
          </a:xfrm>
          <a:custGeom>
            <a:avLst/>
            <a:gdLst/>
            <a:ahLst/>
            <a:cxnLst/>
            <a:rect l="l" t="t" r="r" b="b"/>
            <a:pathLst>
              <a:path w="561975" h="648969">
                <a:moveTo>
                  <a:pt x="0" y="0"/>
                </a:moveTo>
                <a:lnTo>
                  <a:pt x="0" y="648589"/>
                </a:lnTo>
                <a:lnTo>
                  <a:pt x="561594" y="323926"/>
                </a:lnTo>
                <a:lnTo>
                  <a:pt x="0" y="0"/>
                </a:lnTo>
                <a:close/>
              </a:path>
            </a:pathLst>
          </a:custGeom>
          <a:solidFill>
            <a:srgbClr val="2220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5975330" y="519125"/>
            <a:ext cx="561975" cy="648970"/>
          </a:xfrm>
          <a:custGeom>
            <a:avLst/>
            <a:gdLst/>
            <a:ahLst/>
            <a:cxnLst/>
            <a:rect l="l" t="t" r="r" b="b"/>
            <a:pathLst>
              <a:path w="561975" h="648969">
                <a:moveTo>
                  <a:pt x="0" y="0"/>
                </a:moveTo>
                <a:lnTo>
                  <a:pt x="0" y="648589"/>
                </a:lnTo>
                <a:lnTo>
                  <a:pt x="561594" y="323926"/>
                </a:lnTo>
                <a:lnTo>
                  <a:pt x="0" y="0"/>
                </a:lnTo>
                <a:close/>
              </a:path>
            </a:pathLst>
          </a:custGeom>
          <a:solidFill>
            <a:srgbClr val="2220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6597376" y="519125"/>
            <a:ext cx="561975" cy="648970"/>
          </a:xfrm>
          <a:custGeom>
            <a:avLst/>
            <a:gdLst/>
            <a:ahLst/>
            <a:cxnLst/>
            <a:rect l="l" t="t" r="r" b="b"/>
            <a:pathLst>
              <a:path w="561975" h="648969">
                <a:moveTo>
                  <a:pt x="0" y="0"/>
                </a:moveTo>
                <a:lnTo>
                  <a:pt x="0" y="648589"/>
                </a:lnTo>
                <a:lnTo>
                  <a:pt x="561594" y="323926"/>
                </a:lnTo>
                <a:lnTo>
                  <a:pt x="0" y="0"/>
                </a:lnTo>
                <a:close/>
              </a:path>
            </a:pathLst>
          </a:custGeom>
          <a:solidFill>
            <a:srgbClr val="2220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7218787" y="519125"/>
            <a:ext cx="559435" cy="647700"/>
          </a:xfrm>
          <a:custGeom>
            <a:avLst/>
            <a:gdLst/>
            <a:ahLst/>
            <a:cxnLst/>
            <a:rect l="l" t="t" r="r" b="b"/>
            <a:pathLst>
              <a:path w="559434" h="647700">
                <a:moveTo>
                  <a:pt x="0" y="0"/>
                </a:moveTo>
                <a:lnTo>
                  <a:pt x="0" y="647699"/>
                </a:lnTo>
                <a:lnTo>
                  <a:pt x="1536" y="647699"/>
                </a:lnTo>
                <a:lnTo>
                  <a:pt x="558925" y="325468"/>
                </a:lnTo>
                <a:lnTo>
                  <a:pt x="558925" y="322386"/>
                </a:lnTo>
                <a:lnTo>
                  <a:pt x="0" y="0"/>
                </a:lnTo>
                <a:close/>
              </a:path>
            </a:pathLst>
          </a:custGeom>
          <a:solidFill>
            <a:srgbClr val="2220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614356" y="9119520"/>
            <a:ext cx="561975" cy="648970"/>
          </a:xfrm>
          <a:custGeom>
            <a:avLst/>
            <a:gdLst/>
            <a:ahLst/>
            <a:cxnLst/>
            <a:rect l="l" t="t" r="r" b="b"/>
            <a:pathLst>
              <a:path w="561975" h="648970">
                <a:moveTo>
                  <a:pt x="561581" y="0"/>
                </a:moveTo>
                <a:lnTo>
                  <a:pt x="0" y="323933"/>
                </a:lnTo>
                <a:lnTo>
                  <a:pt x="561581" y="648592"/>
                </a:lnTo>
                <a:lnTo>
                  <a:pt x="561581" y="0"/>
                </a:lnTo>
                <a:close/>
              </a:path>
            </a:pathLst>
          </a:custGeom>
          <a:solidFill>
            <a:srgbClr val="2220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992996" y="9119520"/>
            <a:ext cx="561975" cy="648970"/>
          </a:xfrm>
          <a:custGeom>
            <a:avLst/>
            <a:gdLst/>
            <a:ahLst/>
            <a:cxnLst/>
            <a:rect l="l" t="t" r="r" b="b"/>
            <a:pathLst>
              <a:path w="561975" h="648970">
                <a:moveTo>
                  <a:pt x="561594" y="0"/>
                </a:moveTo>
                <a:lnTo>
                  <a:pt x="0" y="323933"/>
                </a:lnTo>
                <a:lnTo>
                  <a:pt x="561594" y="648592"/>
                </a:lnTo>
                <a:lnTo>
                  <a:pt x="561594" y="0"/>
                </a:lnTo>
                <a:close/>
              </a:path>
            </a:pathLst>
          </a:custGeom>
          <a:solidFill>
            <a:srgbClr val="2220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371648" y="9119520"/>
            <a:ext cx="561975" cy="648970"/>
          </a:xfrm>
          <a:custGeom>
            <a:avLst/>
            <a:gdLst/>
            <a:ahLst/>
            <a:cxnLst/>
            <a:rect l="l" t="t" r="r" b="b"/>
            <a:pathLst>
              <a:path w="561975" h="648970">
                <a:moveTo>
                  <a:pt x="561594" y="0"/>
                </a:moveTo>
                <a:lnTo>
                  <a:pt x="0" y="323933"/>
                </a:lnTo>
                <a:lnTo>
                  <a:pt x="561594" y="648592"/>
                </a:lnTo>
                <a:lnTo>
                  <a:pt x="561594" y="0"/>
                </a:lnTo>
                <a:close/>
              </a:path>
            </a:pathLst>
          </a:custGeom>
          <a:solidFill>
            <a:srgbClr val="2220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749577" y="9119520"/>
            <a:ext cx="561975" cy="648970"/>
          </a:xfrm>
          <a:custGeom>
            <a:avLst/>
            <a:gdLst/>
            <a:ahLst/>
            <a:cxnLst/>
            <a:rect l="l" t="t" r="r" b="b"/>
            <a:pathLst>
              <a:path w="561975" h="648970">
                <a:moveTo>
                  <a:pt x="561594" y="0"/>
                </a:moveTo>
                <a:lnTo>
                  <a:pt x="0" y="323933"/>
                </a:lnTo>
                <a:lnTo>
                  <a:pt x="561594" y="648592"/>
                </a:lnTo>
                <a:lnTo>
                  <a:pt x="561594" y="0"/>
                </a:lnTo>
                <a:close/>
              </a:path>
            </a:pathLst>
          </a:custGeom>
          <a:solidFill>
            <a:srgbClr val="2220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128231" y="9119520"/>
            <a:ext cx="561975" cy="648970"/>
          </a:xfrm>
          <a:custGeom>
            <a:avLst/>
            <a:gdLst/>
            <a:ahLst/>
            <a:cxnLst/>
            <a:rect l="l" t="t" r="r" b="b"/>
            <a:pathLst>
              <a:path w="561975" h="648970">
                <a:moveTo>
                  <a:pt x="561592" y="0"/>
                </a:moveTo>
                <a:lnTo>
                  <a:pt x="0" y="323933"/>
                </a:lnTo>
                <a:lnTo>
                  <a:pt x="561592" y="648592"/>
                </a:lnTo>
                <a:lnTo>
                  <a:pt x="561592" y="0"/>
                </a:lnTo>
                <a:close/>
              </a:path>
            </a:pathLst>
          </a:custGeom>
          <a:solidFill>
            <a:srgbClr val="2220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06878" y="9119520"/>
            <a:ext cx="561975" cy="648970"/>
          </a:xfrm>
          <a:custGeom>
            <a:avLst/>
            <a:gdLst/>
            <a:ahLst/>
            <a:cxnLst/>
            <a:rect l="l" t="t" r="r" b="b"/>
            <a:pathLst>
              <a:path w="561975" h="648970">
                <a:moveTo>
                  <a:pt x="561592" y="0"/>
                </a:moveTo>
                <a:lnTo>
                  <a:pt x="0" y="323933"/>
                </a:lnTo>
                <a:lnTo>
                  <a:pt x="561592" y="648592"/>
                </a:lnTo>
                <a:lnTo>
                  <a:pt x="561592" y="0"/>
                </a:lnTo>
                <a:close/>
              </a:path>
            </a:pathLst>
          </a:custGeom>
          <a:solidFill>
            <a:srgbClr val="2220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>
            <a:spLocks noGrp="1"/>
          </p:cNvSpPr>
          <p:nvPr>
            <p:ph type="title"/>
          </p:nvPr>
        </p:nvSpPr>
        <p:spPr>
          <a:xfrm>
            <a:off x="2311552" y="1166825"/>
            <a:ext cx="7374408" cy="102848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6600" spc="-18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Índice</a:t>
            </a:r>
            <a:endParaRPr sz="6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4" name="Google Shape;446;p29">
            <a:extLst>
              <a:ext uri="{FF2B5EF4-FFF2-40B4-BE49-F238E27FC236}">
                <a16:creationId xmlns:a16="http://schemas.microsoft.com/office/drawing/2014/main" id="{D9FEAE1B-6B3C-6B67-4B0F-D97136E53F5E}"/>
              </a:ext>
            </a:extLst>
          </p:cNvPr>
          <p:cNvSpPr/>
          <p:nvPr/>
        </p:nvSpPr>
        <p:spPr>
          <a:xfrm rot="10800000">
            <a:off x="1549542" y="3196728"/>
            <a:ext cx="4400408" cy="810122"/>
          </a:xfrm>
          <a:prstGeom prst="homePlate">
            <a:avLst>
              <a:gd name="adj" fmla="val 50000"/>
            </a:avLst>
          </a:prstGeom>
          <a:solidFill>
            <a:srgbClr val="2220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22202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7" name="Google Shape;450;p29">
            <a:extLst>
              <a:ext uri="{FF2B5EF4-FFF2-40B4-BE49-F238E27FC236}">
                <a16:creationId xmlns:a16="http://schemas.microsoft.com/office/drawing/2014/main" id="{39EB61A9-D347-283E-6172-158757B6AF77}"/>
              </a:ext>
            </a:extLst>
          </p:cNvPr>
          <p:cNvSpPr/>
          <p:nvPr/>
        </p:nvSpPr>
        <p:spPr>
          <a:xfrm>
            <a:off x="6178550" y="3202747"/>
            <a:ext cx="804104" cy="804104"/>
          </a:xfrm>
          <a:prstGeom prst="ellipse">
            <a:avLst/>
          </a:prstGeom>
          <a:solidFill>
            <a:srgbClr val="2220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70" name="Google Shape;453;p29">
            <a:extLst>
              <a:ext uri="{FF2B5EF4-FFF2-40B4-BE49-F238E27FC236}">
                <a16:creationId xmlns:a16="http://schemas.microsoft.com/office/drawing/2014/main" id="{D366D886-607E-C7C7-7558-42A283E02138}"/>
              </a:ext>
            </a:extLst>
          </p:cNvPr>
          <p:cNvSpPr/>
          <p:nvPr/>
        </p:nvSpPr>
        <p:spPr>
          <a:xfrm>
            <a:off x="6330950" y="3416473"/>
            <a:ext cx="476062" cy="437977"/>
          </a:xfrm>
          <a:custGeom>
            <a:avLst/>
            <a:gdLst/>
            <a:ahLst/>
            <a:cxnLst/>
            <a:rect l="l" t="t" r="r" b="b"/>
            <a:pathLst>
              <a:path w="92112" h="84743" extrusionOk="0">
                <a:moveTo>
                  <a:pt x="25329" y="1"/>
                </a:moveTo>
                <a:cubicBezTo>
                  <a:pt x="11054" y="1"/>
                  <a:pt x="1" y="11069"/>
                  <a:pt x="1" y="25330"/>
                </a:cubicBezTo>
                <a:cubicBezTo>
                  <a:pt x="1" y="42827"/>
                  <a:pt x="15649" y="57117"/>
                  <a:pt x="39605" y="78299"/>
                </a:cubicBezTo>
                <a:lnTo>
                  <a:pt x="46049" y="84743"/>
                </a:lnTo>
                <a:lnTo>
                  <a:pt x="52493" y="78299"/>
                </a:lnTo>
                <a:cubicBezTo>
                  <a:pt x="76449" y="57131"/>
                  <a:pt x="92111" y="42841"/>
                  <a:pt x="92111" y="25344"/>
                </a:cubicBezTo>
                <a:cubicBezTo>
                  <a:pt x="92111" y="11069"/>
                  <a:pt x="81043" y="15"/>
                  <a:pt x="66768" y="15"/>
                </a:cubicBezTo>
                <a:cubicBezTo>
                  <a:pt x="58951" y="15"/>
                  <a:pt x="51106" y="3700"/>
                  <a:pt x="46049" y="9682"/>
                </a:cubicBezTo>
                <a:cubicBezTo>
                  <a:pt x="40992" y="3685"/>
                  <a:pt x="33160" y="1"/>
                  <a:pt x="25329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400" kern="0" dirty="0">
              <a:solidFill>
                <a:srgbClr val="052643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75" name="Google Shape;556;p29">
            <a:extLst>
              <a:ext uri="{FF2B5EF4-FFF2-40B4-BE49-F238E27FC236}">
                <a16:creationId xmlns:a16="http://schemas.microsoft.com/office/drawing/2014/main" id="{1D7BFE35-FC08-333F-EB2C-C44D25F5DE08}"/>
              </a:ext>
            </a:extLst>
          </p:cNvPr>
          <p:cNvSpPr txBox="1">
            <a:spLocks/>
          </p:cNvSpPr>
          <p:nvPr/>
        </p:nvSpPr>
        <p:spPr>
          <a:xfrm>
            <a:off x="2652635" y="3577729"/>
            <a:ext cx="3124380" cy="2952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tabLst/>
              <a:defRPr/>
            </a:pPr>
            <a:r>
              <a:rPr kumimoji="0" lang="pt-PT" sz="2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boto Black"/>
                <a:ea typeface="Roboto Black"/>
                <a:cs typeface="Roboto Black"/>
                <a:sym typeface="Roboto Black"/>
              </a:rPr>
              <a:t>Objetivos</a:t>
            </a:r>
            <a:endParaRPr kumimoji="0" lang="pt-PT" sz="11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78" name="Google Shape;446;p29">
            <a:extLst>
              <a:ext uri="{FF2B5EF4-FFF2-40B4-BE49-F238E27FC236}">
                <a16:creationId xmlns:a16="http://schemas.microsoft.com/office/drawing/2014/main" id="{E89773D3-5491-B447-C5A2-B584CEB8689B}"/>
              </a:ext>
            </a:extLst>
          </p:cNvPr>
          <p:cNvSpPr/>
          <p:nvPr/>
        </p:nvSpPr>
        <p:spPr>
          <a:xfrm rot="10800000">
            <a:off x="1549542" y="4513041"/>
            <a:ext cx="4400408" cy="810122"/>
          </a:xfrm>
          <a:prstGeom prst="homePlate">
            <a:avLst>
              <a:gd name="adj" fmla="val 50000"/>
            </a:avLst>
          </a:prstGeom>
          <a:solidFill>
            <a:srgbClr val="2220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22202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79" name="Google Shape;450;p29">
            <a:extLst>
              <a:ext uri="{FF2B5EF4-FFF2-40B4-BE49-F238E27FC236}">
                <a16:creationId xmlns:a16="http://schemas.microsoft.com/office/drawing/2014/main" id="{8D4A4F72-4792-EB98-33DA-8CBB45A3AA55}"/>
              </a:ext>
            </a:extLst>
          </p:cNvPr>
          <p:cNvSpPr/>
          <p:nvPr/>
        </p:nvSpPr>
        <p:spPr>
          <a:xfrm>
            <a:off x="6178550" y="4519060"/>
            <a:ext cx="804104" cy="804104"/>
          </a:xfrm>
          <a:prstGeom prst="ellipse">
            <a:avLst/>
          </a:prstGeom>
          <a:solidFill>
            <a:srgbClr val="2220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1" name="Google Shape;556;p29">
            <a:extLst>
              <a:ext uri="{FF2B5EF4-FFF2-40B4-BE49-F238E27FC236}">
                <a16:creationId xmlns:a16="http://schemas.microsoft.com/office/drawing/2014/main" id="{657286E7-4DEF-8ACD-D8D8-7FD68F58455E}"/>
              </a:ext>
            </a:extLst>
          </p:cNvPr>
          <p:cNvSpPr txBox="1">
            <a:spLocks/>
          </p:cNvSpPr>
          <p:nvPr/>
        </p:nvSpPr>
        <p:spPr>
          <a:xfrm>
            <a:off x="2652635" y="4894042"/>
            <a:ext cx="3124380" cy="2952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tabLst/>
              <a:defRPr/>
            </a:pPr>
            <a:r>
              <a:rPr kumimoji="0" lang="pt-PT" sz="2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boto Black"/>
                <a:ea typeface="Roboto Black"/>
                <a:cs typeface="Roboto Black"/>
                <a:sym typeface="Roboto Black"/>
              </a:rPr>
              <a:t>Etapas</a:t>
            </a:r>
            <a:endParaRPr kumimoji="0" lang="pt-PT" sz="11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82" name="Google Shape;446;p29">
            <a:extLst>
              <a:ext uri="{FF2B5EF4-FFF2-40B4-BE49-F238E27FC236}">
                <a16:creationId xmlns:a16="http://schemas.microsoft.com/office/drawing/2014/main" id="{DCD44077-2307-E82F-FC0B-AD9E71208DDB}"/>
              </a:ext>
            </a:extLst>
          </p:cNvPr>
          <p:cNvSpPr/>
          <p:nvPr/>
        </p:nvSpPr>
        <p:spPr>
          <a:xfrm rot="10800000">
            <a:off x="1549542" y="5829354"/>
            <a:ext cx="4400408" cy="810122"/>
          </a:xfrm>
          <a:prstGeom prst="homePlate">
            <a:avLst>
              <a:gd name="adj" fmla="val 50000"/>
            </a:avLst>
          </a:prstGeom>
          <a:solidFill>
            <a:srgbClr val="2220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22202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3" name="Google Shape;450;p29">
            <a:extLst>
              <a:ext uri="{FF2B5EF4-FFF2-40B4-BE49-F238E27FC236}">
                <a16:creationId xmlns:a16="http://schemas.microsoft.com/office/drawing/2014/main" id="{9E63B9E8-32D5-4B5F-A377-9CFB93115E2D}"/>
              </a:ext>
            </a:extLst>
          </p:cNvPr>
          <p:cNvSpPr/>
          <p:nvPr/>
        </p:nvSpPr>
        <p:spPr>
          <a:xfrm>
            <a:off x="6178550" y="5835373"/>
            <a:ext cx="804104" cy="804104"/>
          </a:xfrm>
          <a:prstGeom prst="ellipse">
            <a:avLst/>
          </a:prstGeom>
          <a:solidFill>
            <a:srgbClr val="2220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5" name="Google Shape;556;p29">
            <a:extLst>
              <a:ext uri="{FF2B5EF4-FFF2-40B4-BE49-F238E27FC236}">
                <a16:creationId xmlns:a16="http://schemas.microsoft.com/office/drawing/2014/main" id="{B908FA67-7CD8-6698-D4A1-EAC310BE9478}"/>
              </a:ext>
            </a:extLst>
          </p:cNvPr>
          <p:cNvSpPr txBox="1">
            <a:spLocks/>
          </p:cNvSpPr>
          <p:nvPr/>
        </p:nvSpPr>
        <p:spPr>
          <a:xfrm>
            <a:off x="2652635" y="6210355"/>
            <a:ext cx="3124380" cy="2952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tabLst/>
              <a:defRPr/>
            </a:pPr>
            <a:r>
              <a:rPr kumimoji="0" lang="pt-PT" sz="2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boto Black"/>
                <a:ea typeface="Roboto Black"/>
                <a:cs typeface="Roboto Black"/>
                <a:sym typeface="Roboto Black"/>
              </a:rPr>
              <a:t>Base de Dados</a:t>
            </a:r>
            <a:endParaRPr kumimoji="0" lang="pt-PT" sz="11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86" name="Google Shape;446;p29">
            <a:extLst>
              <a:ext uri="{FF2B5EF4-FFF2-40B4-BE49-F238E27FC236}">
                <a16:creationId xmlns:a16="http://schemas.microsoft.com/office/drawing/2014/main" id="{0A54A071-BA4B-BAFC-2465-310F41E3E8A1}"/>
              </a:ext>
            </a:extLst>
          </p:cNvPr>
          <p:cNvSpPr/>
          <p:nvPr/>
        </p:nvSpPr>
        <p:spPr>
          <a:xfrm rot="10800000">
            <a:off x="9685960" y="3196728"/>
            <a:ext cx="4400408" cy="810122"/>
          </a:xfrm>
          <a:prstGeom prst="homePlate">
            <a:avLst>
              <a:gd name="adj" fmla="val 50000"/>
            </a:avLst>
          </a:prstGeom>
          <a:solidFill>
            <a:srgbClr val="2220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22202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7" name="Google Shape;450;p29">
            <a:extLst>
              <a:ext uri="{FF2B5EF4-FFF2-40B4-BE49-F238E27FC236}">
                <a16:creationId xmlns:a16="http://schemas.microsoft.com/office/drawing/2014/main" id="{81DC95F9-0328-CC33-5A59-03FA78F8C80C}"/>
              </a:ext>
            </a:extLst>
          </p:cNvPr>
          <p:cNvSpPr/>
          <p:nvPr/>
        </p:nvSpPr>
        <p:spPr>
          <a:xfrm>
            <a:off x="14314968" y="3202747"/>
            <a:ext cx="804104" cy="804104"/>
          </a:xfrm>
          <a:prstGeom prst="ellipse">
            <a:avLst/>
          </a:prstGeom>
          <a:solidFill>
            <a:srgbClr val="2220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9" name="Google Shape;556;p29">
            <a:extLst>
              <a:ext uri="{FF2B5EF4-FFF2-40B4-BE49-F238E27FC236}">
                <a16:creationId xmlns:a16="http://schemas.microsoft.com/office/drawing/2014/main" id="{E5DA3BC7-46A8-AA4A-6DCB-200FC575674F}"/>
              </a:ext>
            </a:extLst>
          </p:cNvPr>
          <p:cNvSpPr txBox="1">
            <a:spLocks/>
          </p:cNvSpPr>
          <p:nvPr/>
        </p:nvSpPr>
        <p:spPr>
          <a:xfrm>
            <a:off x="10789053" y="3577729"/>
            <a:ext cx="3124380" cy="2952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tabLst/>
              <a:defRPr/>
            </a:pPr>
            <a:r>
              <a:rPr kumimoji="0" lang="pt-PT" sz="2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boto Black"/>
                <a:ea typeface="Roboto Black"/>
                <a:cs typeface="Roboto Black"/>
                <a:sym typeface="Roboto Black"/>
              </a:rPr>
              <a:t>Plataforma Web</a:t>
            </a:r>
            <a:endParaRPr kumimoji="0" lang="pt-PT" sz="11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90" name="Google Shape;446;p29">
            <a:extLst>
              <a:ext uri="{FF2B5EF4-FFF2-40B4-BE49-F238E27FC236}">
                <a16:creationId xmlns:a16="http://schemas.microsoft.com/office/drawing/2014/main" id="{4BC5E55C-138B-F2FA-95F4-C43E063A3D21}"/>
              </a:ext>
            </a:extLst>
          </p:cNvPr>
          <p:cNvSpPr/>
          <p:nvPr/>
        </p:nvSpPr>
        <p:spPr>
          <a:xfrm rot="10800000">
            <a:off x="9685960" y="4513041"/>
            <a:ext cx="4400408" cy="810122"/>
          </a:xfrm>
          <a:prstGeom prst="homePlate">
            <a:avLst>
              <a:gd name="adj" fmla="val 50000"/>
            </a:avLst>
          </a:prstGeom>
          <a:solidFill>
            <a:srgbClr val="2220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22202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1" name="Google Shape;450;p29">
            <a:extLst>
              <a:ext uri="{FF2B5EF4-FFF2-40B4-BE49-F238E27FC236}">
                <a16:creationId xmlns:a16="http://schemas.microsoft.com/office/drawing/2014/main" id="{551F592D-A9CC-1FFB-40F2-38AD15781A27}"/>
              </a:ext>
            </a:extLst>
          </p:cNvPr>
          <p:cNvSpPr/>
          <p:nvPr/>
        </p:nvSpPr>
        <p:spPr>
          <a:xfrm>
            <a:off x="14314968" y="4519060"/>
            <a:ext cx="804104" cy="804104"/>
          </a:xfrm>
          <a:prstGeom prst="ellipse">
            <a:avLst/>
          </a:prstGeom>
          <a:solidFill>
            <a:srgbClr val="2220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3" name="Google Shape;556;p29">
            <a:extLst>
              <a:ext uri="{FF2B5EF4-FFF2-40B4-BE49-F238E27FC236}">
                <a16:creationId xmlns:a16="http://schemas.microsoft.com/office/drawing/2014/main" id="{621BDBF1-9408-A365-08FB-B411838D3DEA}"/>
              </a:ext>
            </a:extLst>
          </p:cNvPr>
          <p:cNvSpPr txBox="1">
            <a:spLocks/>
          </p:cNvSpPr>
          <p:nvPr/>
        </p:nvSpPr>
        <p:spPr>
          <a:xfrm>
            <a:off x="10789053" y="4894042"/>
            <a:ext cx="3124380" cy="2952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tabLst/>
              <a:defRPr/>
            </a:pPr>
            <a:r>
              <a:rPr kumimoji="0" lang="pt-PT" sz="2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boto Black"/>
                <a:ea typeface="Roboto Black"/>
                <a:cs typeface="Roboto Black"/>
                <a:sym typeface="Roboto Black"/>
              </a:rPr>
              <a:t>Obstáculos</a:t>
            </a:r>
            <a:endParaRPr kumimoji="0" lang="pt-PT" sz="11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94" name="Google Shape;446;p29">
            <a:extLst>
              <a:ext uri="{FF2B5EF4-FFF2-40B4-BE49-F238E27FC236}">
                <a16:creationId xmlns:a16="http://schemas.microsoft.com/office/drawing/2014/main" id="{1BCD66A2-B542-ACCD-7689-CA710DE40C8B}"/>
              </a:ext>
            </a:extLst>
          </p:cNvPr>
          <p:cNvSpPr/>
          <p:nvPr/>
        </p:nvSpPr>
        <p:spPr>
          <a:xfrm rot="10800000">
            <a:off x="9685960" y="5829354"/>
            <a:ext cx="4400408" cy="810122"/>
          </a:xfrm>
          <a:prstGeom prst="homePlate">
            <a:avLst>
              <a:gd name="adj" fmla="val 50000"/>
            </a:avLst>
          </a:prstGeom>
          <a:solidFill>
            <a:srgbClr val="2220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22202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5" name="Google Shape;450;p29">
            <a:extLst>
              <a:ext uri="{FF2B5EF4-FFF2-40B4-BE49-F238E27FC236}">
                <a16:creationId xmlns:a16="http://schemas.microsoft.com/office/drawing/2014/main" id="{253313CE-2902-9829-B18F-E9BCB9469F01}"/>
              </a:ext>
            </a:extLst>
          </p:cNvPr>
          <p:cNvSpPr/>
          <p:nvPr/>
        </p:nvSpPr>
        <p:spPr>
          <a:xfrm>
            <a:off x="14314968" y="5835373"/>
            <a:ext cx="804104" cy="804104"/>
          </a:xfrm>
          <a:prstGeom prst="ellipse">
            <a:avLst/>
          </a:prstGeom>
          <a:solidFill>
            <a:srgbClr val="2220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6" name="Google Shape;453;p29">
            <a:extLst>
              <a:ext uri="{FF2B5EF4-FFF2-40B4-BE49-F238E27FC236}">
                <a16:creationId xmlns:a16="http://schemas.microsoft.com/office/drawing/2014/main" id="{39BEBE76-A75F-3A10-E803-16DB55A1D748}"/>
              </a:ext>
            </a:extLst>
          </p:cNvPr>
          <p:cNvSpPr/>
          <p:nvPr/>
        </p:nvSpPr>
        <p:spPr>
          <a:xfrm>
            <a:off x="14478989" y="6049099"/>
            <a:ext cx="476062" cy="437977"/>
          </a:xfrm>
          <a:custGeom>
            <a:avLst/>
            <a:gdLst/>
            <a:ahLst/>
            <a:cxnLst/>
            <a:rect l="l" t="t" r="r" b="b"/>
            <a:pathLst>
              <a:path w="92112" h="84743" extrusionOk="0">
                <a:moveTo>
                  <a:pt x="25329" y="1"/>
                </a:moveTo>
                <a:cubicBezTo>
                  <a:pt x="11054" y="1"/>
                  <a:pt x="1" y="11069"/>
                  <a:pt x="1" y="25330"/>
                </a:cubicBezTo>
                <a:cubicBezTo>
                  <a:pt x="1" y="42827"/>
                  <a:pt x="15649" y="57117"/>
                  <a:pt x="39605" y="78299"/>
                </a:cubicBezTo>
                <a:lnTo>
                  <a:pt x="46049" y="84743"/>
                </a:lnTo>
                <a:lnTo>
                  <a:pt x="52493" y="78299"/>
                </a:lnTo>
                <a:cubicBezTo>
                  <a:pt x="76449" y="57131"/>
                  <a:pt x="92111" y="42841"/>
                  <a:pt x="92111" y="25344"/>
                </a:cubicBezTo>
                <a:cubicBezTo>
                  <a:pt x="92111" y="11069"/>
                  <a:pt x="81043" y="15"/>
                  <a:pt x="66768" y="15"/>
                </a:cubicBezTo>
                <a:cubicBezTo>
                  <a:pt x="58951" y="15"/>
                  <a:pt x="51106" y="3700"/>
                  <a:pt x="46049" y="9682"/>
                </a:cubicBezTo>
                <a:cubicBezTo>
                  <a:pt x="40992" y="3685"/>
                  <a:pt x="33160" y="1"/>
                  <a:pt x="25329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400" kern="0" dirty="0">
              <a:solidFill>
                <a:srgbClr val="052643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97" name="Google Shape;556;p29">
            <a:extLst>
              <a:ext uri="{FF2B5EF4-FFF2-40B4-BE49-F238E27FC236}">
                <a16:creationId xmlns:a16="http://schemas.microsoft.com/office/drawing/2014/main" id="{718E95B4-D143-04E7-6759-B2897F43881C}"/>
              </a:ext>
            </a:extLst>
          </p:cNvPr>
          <p:cNvSpPr txBox="1">
            <a:spLocks/>
          </p:cNvSpPr>
          <p:nvPr/>
        </p:nvSpPr>
        <p:spPr>
          <a:xfrm>
            <a:off x="10789053" y="6210355"/>
            <a:ext cx="3124380" cy="2952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tabLst/>
              <a:defRPr/>
            </a:pPr>
            <a:r>
              <a:rPr kumimoji="0" lang="pt-PT" sz="2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boto Black"/>
                <a:ea typeface="Roboto Black"/>
                <a:cs typeface="Roboto Black"/>
                <a:sym typeface="Roboto Black"/>
              </a:rPr>
              <a:t>Trabalho Futuro</a:t>
            </a:r>
            <a:endParaRPr kumimoji="0" lang="pt-PT" sz="11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98" name="Google Shape;452;p29">
            <a:extLst>
              <a:ext uri="{FF2B5EF4-FFF2-40B4-BE49-F238E27FC236}">
                <a16:creationId xmlns:a16="http://schemas.microsoft.com/office/drawing/2014/main" id="{5933B475-04AA-C160-BBF2-0891519D2A4F}"/>
              </a:ext>
            </a:extLst>
          </p:cNvPr>
          <p:cNvSpPr/>
          <p:nvPr/>
        </p:nvSpPr>
        <p:spPr>
          <a:xfrm>
            <a:off x="6330950" y="4671232"/>
            <a:ext cx="448081" cy="448086"/>
          </a:xfrm>
          <a:custGeom>
            <a:avLst/>
            <a:gdLst/>
            <a:ahLst/>
            <a:cxnLst/>
            <a:rect l="l" t="t" r="r" b="b"/>
            <a:pathLst>
              <a:path w="92472" h="92473" extrusionOk="0">
                <a:moveTo>
                  <a:pt x="67996" y="0"/>
                </a:moveTo>
                <a:cubicBezTo>
                  <a:pt x="66508" y="0"/>
                  <a:pt x="65294" y="1200"/>
                  <a:pt x="65294" y="2702"/>
                </a:cubicBezTo>
                <a:lnTo>
                  <a:pt x="65294" y="21760"/>
                </a:lnTo>
                <a:lnTo>
                  <a:pt x="46236" y="21760"/>
                </a:lnTo>
                <a:cubicBezTo>
                  <a:pt x="44733" y="21760"/>
                  <a:pt x="43534" y="22974"/>
                  <a:pt x="43534" y="24462"/>
                </a:cubicBezTo>
                <a:lnTo>
                  <a:pt x="43534" y="43520"/>
                </a:lnTo>
                <a:lnTo>
                  <a:pt x="24476" y="43520"/>
                </a:lnTo>
                <a:cubicBezTo>
                  <a:pt x="22974" y="43520"/>
                  <a:pt x="21760" y="44734"/>
                  <a:pt x="21760" y="46236"/>
                </a:cubicBezTo>
                <a:lnTo>
                  <a:pt x="21760" y="65280"/>
                </a:lnTo>
                <a:lnTo>
                  <a:pt x="2717" y="65280"/>
                </a:lnTo>
                <a:cubicBezTo>
                  <a:pt x="1214" y="65280"/>
                  <a:pt x="0" y="66493"/>
                  <a:pt x="0" y="67996"/>
                </a:cubicBezTo>
                <a:lnTo>
                  <a:pt x="0" y="89756"/>
                </a:lnTo>
                <a:cubicBezTo>
                  <a:pt x="0" y="91259"/>
                  <a:pt x="1214" y="92472"/>
                  <a:pt x="2717" y="92472"/>
                </a:cubicBezTo>
                <a:lnTo>
                  <a:pt x="89770" y="92472"/>
                </a:lnTo>
                <a:cubicBezTo>
                  <a:pt x="91258" y="92472"/>
                  <a:pt x="92472" y="91259"/>
                  <a:pt x="92472" y="89756"/>
                </a:cubicBezTo>
                <a:lnTo>
                  <a:pt x="92472" y="2702"/>
                </a:lnTo>
                <a:cubicBezTo>
                  <a:pt x="92472" y="1200"/>
                  <a:pt x="91258" y="0"/>
                  <a:pt x="8977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0" name="Google Shape;455;p29">
            <a:extLst>
              <a:ext uri="{FF2B5EF4-FFF2-40B4-BE49-F238E27FC236}">
                <a16:creationId xmlns:a16="http://schemas.microsoft.com/office/drawing/2014/main" id="{CAF94610-2323-B0D0-74FF-84F59DB445FE}"/>
              </a:ext>
            </a:extLst>
          </p:cNvPr>
          <p:cNvGrpSpPr/>
          <p:nvPr/>
        </p:nvGrpSpPr>
        <p:grpSpPr>
          <a:xfrm>
            <a:off x="6330950" y="5998168"/>
            <a:ext cx="480980" cy="488908"/>
            <a:chOff x="4151375" y="238125"/>
            <a:chExt cx="2141475" cy="2176775"/>
          </a:xfrm>
          <a:solidFill>
            <a:schemeClr val="bg1"/>
          </a:solidFill>
        </p:grpSpPr>
        <p:sp>
          <p:nvSpPr>
            <p:cNvPr id="101" name="Google Shape;456;p29">
              <a:extLst>
                <a:ext uri="{FF2B5EF4-FFF2-40B4-BE49-F238E27FC236}">
                  <a16:creationId xmlns:a16="http://schemas.microsoft.com/office/drawing/2014/main" id="{CD2E23AA-256E-FADF-06FC-6780FC34E8EF}"/>
                </a:ext>
              </a:extLst>
            </p:cNvPr>
            <p:cNvSpPr/>
            <p:nvPr/>
          </p:nvSpPr>
          <p:spPr>
            <a:xfrm>
              <a:off x="4151375" y="399250"/>
              <a:ext cx="2141475" cy="2015650"/>
            </a:xfrm>
            <a:custGeom>
              <a:avLst/>
              <a:gdLst/>
              <a:ahLst/>
              <a:cxnLst/>
              <a:rect l="l" t="t" r="r" b="b"/>
              <a:pathLst>
                <a:path w="85659" h="80626" extrusionOk="0">
                  <a:moveTo>
                    <a:pt x="7003" y="0"/>
                  </a:moveTo>
                  <a:cubicBezTo>
                    <a:pt x="3144" y="0"/>
                    <a:pt x="1" y="3123"/>
                    <a:pt x="1" y="7002"/>
                  </a:cubicBezTo>
                  <a:lnTo>
                    <a:pt x="1" y="55620"/>
                  </a:lnTo>
                  <a:cubicBezTo>
                    <a:pt x="1" y="59499"/>
                    <a:pt x="3144" y="62623"/>
                    <a:pt x="7003" y="62623"/>
                  </a:cubicBezTo>
                  <a:lnTo>
                    <a:pt x="31033" y="62623"/>
                  </a:lnTo>
                  <a:lnTo>
                    <a:pt x="31033" y="72012"/>
                  </a:lnTo>
                  <a:lnTo>
                    <a:pt x="27234" y="72012"/>
                  </a:lnTo>
                  <a:cubicBezTo>
                    <a:pt x="24887" y="72072"/>
                    <a:pt x="23017" y="73981"/>
                    <a:pt x="23017" y="76309"/>
                  </a:cubicBezTo>
                  <a:cubicBezTo>
                    <a:pt x="23017" y="78656"/>
                    <a:pt x="24887" y="80566"/>
                    <a:pt x="27234" y="80625"/>
                  </a:cubicBezTo>
                  <a:lnTo>
                    <a:pt x="58426" y="80625"/>
                  </a:lnTo>
                  <a:cubicBezTo>
                    <a:pt x="60773" y="80566"/>
                    <a:pt x="62643" y="78656"/>
                    <a:pt x="62643" y="76309"/>
                  </a:cubicBezTo>
                  <a:cubicBezTo>
                    <a:pt x="62643" y="73981"/>
                    <a:pt x="60773" y="72072"/>
                    <a:pt x="58426" y="72012"/>
                  </a:cubicBezTo>
                  <a:lnTo>
                    <a:pt x="54646" y="72012"/>
                  </a:lnTo>
                  <a:lnTo>
                    <a:pt x="54646" y="62623"/>
                  </a:lnTo>
                  <a:lnTo>
                    <a:pt x="78656" y="62623"/>
                  </a:lnTo>
                  <a:cubicBezTo>
                    <a:pt x="82535" y="62623"/>
                    <a:pt x="85659" y="59499"/>
                    <a:pt x="85659" y="55620"/>
                  </a:cubicBezTo>
                  <a:lnTo>
                    <a:pt x="85659" y="7002"/>
                  </a:lnTo>
                  <a:cubicBezTo>
                    <a:pt x="85659" y="3123"/>
                    <a:pt x="82535" y="0"/>
                    <a:pt x="78656" y="0"/>
                  </a:cubicBezTo>
                  <a:lnTo>
                    <a:pt x="65925" y="0"/>
                  </a:lnTo>
                  <a:lnTo>
                    <a:pt x="65925" y="5749"/>
                  </a:lnTo>
                  <a:lnTo>
                    <a:pt x="78656" y="5749"/>
                  </a:lnTo>
                  <a:cubicBezTo>
                    <a:pt x="79353" y="5749"/>
                    <a:pt x="79930" y="6306"/>
                    <a:pt x="79930" y="7002"/>
                  </a:cubicBezTo>
                  <a:lnTo>
                    <a:pt x="79930" y="55620"/>
                  </a:lnTo>
                  <a:cubicBezTo>
                    <a:pt x="79930" y="56317"/>
                    <a:pt x="79353" y="56893"/>
                    <a:pt x="78656" y="56893"/>
                  </a:cubicBezTo>
                  <a:lnTo>
                    <a:pt x="7003" y="56893"/>
                  </a:lnTo>
                  <a:cubicBezTo>
                    <a:pt x="6307" y="56893"/>
                    <a:pt x="5750" y="56317"/>
                    <a:pt x="5750" y="55620"/>
                  </a:cubicBezTo>
                  <a:lnTo>
                    <a:pt x="5750" y="7002"/>
                  </a:lnTo>
                  <a:cubicBezTo>
                    <a:pt x="5750" y="6306"/>
                    <a:pt x="6307" y="5749"/>
                    <a:pt x="7003" y="5749"/>
                  </a:cubicBezTo>
                  <a:lnTo>
                    <a:pt x="19734" y="5749"/>
                  </a:lnTo>
                  <a:lnTo>
                    <a:pt x="1973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457;p29">
              <a:extLst>
                <a:ext uri="{FF2B5EF4-FFF2-40B4-BE49-F238E27FC236}">
                  <a16:creationId xmlns:a16="http://schemas.microsoft.com/office/drawing/2014/main" id="{FC25A8CC-06C1-D7A4-ED59-3CE7D944965C}"/>
                </a:ext>
              </a:extLst>
            </p:cNvPr>
            <p:cNvSpPr/>
            <p:nvPr/>
          </p:nvSpPr>
          <p:spPr>
            <a:xfrm>
              <a:off x="4788450" y="238125"/>
              <a:ext cx="867350" cy="1403950"/>
            </a:xfrm>
            <a:custGeom>
              <a:avLst/>
              <a:gdLst/>
              <a:ahLst/>
              <a:cxnLst/>
              <a:rect l="l" t="t" r="r" b="b"/>
              <a:pathLst>
                <a:path w="34694" h="56158" extrusionOk="0">
                  <a:moveTo>
                    <a:pt x="28964" y="5749"/>
                  </a:moveTo>
                  <a:lnTo>
                    <a:pt x="28964" y="45873"/>
                  </a:lnTo>
                  <a:lnTo>
                    <a:pt x="5729" y="45873"/>
                  </a:lnTo>
                  <a:lnTo>
                    <a:pt x="5729" y="5749"/>
                  </a:lnTo>
                  <a:close/>
                  <a:moveTo>
                    <a:pt x="17360" y="48060"/>
                  </a:moveTo>
                  <a:cubicBezTo>
                    <a:pt x="18003" y="48060"/>
                    <a:pt x="18661" y="48301"/>
                    <a:pt x="19197" y="48837"/>
                  </a:cubicBezTo>
                  <a:cubicBezTo>
                    <a:pt x="20848" y="50468"/>
                    <a:pt x="19674" y="53293"/>
                    <a:pt x="17347" y="53293"/>
                  </a:cubicBezTo>
                  <a:cubicBezTo>
                    <a:pt x="15895" y="53293"/>
                    <a:pt x="14741" y="52119"/>
                    <a:pt x="14741" y="50687"/>
                  </a:cubicBezTo>
                  <a:cubicBezTo>
                    <a:pt x="14741" y="49101"/>
                    <a:pt x="16020" y="48060"/>
                    <a:pt x="17360" y="48060"/>
                  </a:cubicBezTo>
                  <a:close/>
                  <a:moveTo>
                    <a:pt x="5351" y="0"/>
                  </a:moveTo>
                  <a:cubicBezTo>
                    <a:pt x="2387" y="0"/>
                    <a:pt x="0" y="2407"/>
                    <a:pt x="0" y="5351"/>
                  </a:cubicBezTo>
                  <a:lnTo>
                    <a:pt x="0" y="50806"/>
                  </a:lnTo>
                  <a:cubicBezTo>
                    <a:pt x="0" y="53770"/>
                    <a:pt x="2387" y="56157"/>
                    <a:pt x="5351" y="56157"/>
                  </a:cubicBezTo>
                  <a:lnTo>
                    <a:pt x="29342" y="56157"/>
                  </a:lnTo>
                  <a:cubicBezTo>
                    <a:pt x="32306" y="56157"/>
                    <a:pt x="34693" y="53770"/>
                    <a:pt x="34693" y="50806"/>
                  </a:cubicBezTo>
                  <a:lnTo>
                    <a:pt x="34693" y="5351"/>
                  </a:lnTo>
                  <a:cubicBezTo>
                    <a:pt x="34693" y="2407"/>
                    <a:pt x="32306" y="0"/>
                    <a:pt x="2934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6" name="Google Shape;455;p29">
            <a:extLst>
              <a:ext uri="{FF2B5EF4-FFF2-40B4-BE49-F238E27FC236}">
                <a16:creationId xmlns:a16="http://schemas.microsoft.com/office/drawing/2014/main" id="{5A940EB2-2641-358A-AEE9-7E08C88606FF}"/>
              </a:ext>
            </a:extLst>
          </p:cNvPr>
          <p:cNvGrpSpPr/>
          <p:nvPr/>
        </p:nvGrpSpPr>
        <p:grpSpPr>
          <a:xfrm>
            <a:off x="14467368" y="3357334"/>
            <a:ext cx="480980" cy="488908"/>
            <a:chOff x="4151375" y="238125"/>
            <a:chExt cx="2141475" cy="2176775"/>
          </a:xfrm>
          <a:solidFill>
            <a:schemeClr val="bg1"/>
          </a:solidFill>
        </p:grpSpPr>
        <p:sp>
          <p:nvSpPr>
            <p:cNvPr id="107" name="Google Shape;456;p29">
              <a:extLst>
                <a:ext uri="{FF2B5EF4-FFF2-40B4-BE49-F238E27FC236}">
                  <a16:creationId xmlns:a16="http://schemas.microsoft.com/office/drawing/2014/main" id="{BAE1FDE6-D352-70AC-C4FE-10F32737625E}"/>
                </a:ext>
              </a:extLst>
            </p:cNvPr>
            <p:cNvSpPr/>
            <p:nvPr/>
          </p:nvSpPr>
          <p:spPr>
            <a:xfrm>
              <a:off x="4151375" y="399250"/>
              <a:ext cx="2141475" cy="2015650"/>
            </a:xfrm>
            <a:custGeom>
              <a:avLst/>
              <a:gdLst/>
              <a:ahLst/>
              <a:cxnLst/>
              <a:rect l="l" t="t" r="r" b="b"/>
              <a:pathLst>
                <a:path w="85659" h="80626" extrusionOk="0">
                  <a:moveTo>
                    <a:pt x="7003" y="0"/>
                  </a:moveTo>
                  <a:cubicBezTo>
                    <a:pt x="3144" y="0"/>
                    <a:pt x="1" y="3123"/>
                    <a:pt x="1" y="7002"/>
                  </a:cubicBezTo>
                  <a:lnTo>
                    <a:pt x="1" y="55620"/>
                  </a:lnTo>
                  <a:cubicBezTo>
                    <a:pt x="1" y="59499"/>
                    <a:pt x="3144" y="62623"/>
                    <a:pt x="7003" y="62623"/>
                  </a:cubicBezTo>
                  <a:lnTo>
                    <a:pt x="31033" y="62623"/>
                  </a:lnTo>
                  <a:lnTo>
                    <a:pt x="31033" y="72012"/>
                  </a:lnTo>
                  <a:lnTo>
                    <a:pt x="27234" y="72012"/>
                  </a:lnTo>
                  <a:cubicBezTo>
                    <a:pt x="24887" y="72072"/>
                    <a:pt x="23017" y="73981"/>
                    <a:pt x="23017" y="76309"/>
                  </a:cubicBezTo>
                  <a:cubicBezTo>
                    <a:pt x="23017" y="78656"/>
                    <a:pt x="24887" y="80566"/>
                    <a:pt x="27234" y="80625"/>
                  </a:cubicBezTo>
                  <a:lnTo>
                    <a:pt x="58426" y="80625"/>
                  </a:lnTo>
                  <a:cubicBezTo>
                    <a:pt x="60773" y="80566"/>
                    <a:pt x="62643" y="78656"/>
                    <a:pt x="62643" y="76309"/>
                  </a:cubicBezTo>
                  <a:cubicBezTo>
                    <a:pt x="62643" y="73981"/>
                    <a:pt x="60773" y="72072"/>
                    <a:pt x="58426" y="72012"/>
                  </a:cubicBezTo>
                  <a:lnTo>
                    <a:pt x="54646" y="72012"/>
                  </a:lnTo>
                  <a:lnTo>
                    <a:pt x="54646" y="62623"/>
                  </a:lnTo>
                  <a:lnTo>
                    <a:pt x="78656" y="62623"/>
                  </a:lnTo>
                  <a:cubicBezTo>
                    <a:pt x="82535" y="62623"/>
                    <a:pt x="85659" y="59499"/>
                    <a:pt x="85659" y="55620"/>
                  </a:cubicBezTo>
                  <a:lnTo>
                    <a:pt x="85659" y="7002"/>
                  </a:lnTo>
                  <a:cubicBezTo>
                    <a:pt x="85659" y="3123"/>
                    <a:pt x="82535" y="0"/>
                    <a:pt x="78656" y="0"/>
                  </a:cubicBezTo>
                  <a:lnTo>
                    <a:pt x="65925" y="0"/>
                  </a:lnTo>
                  <a:lnTo>
                    <a:pt x="65925" y="5749"/>
                  </a:lnTo>
                  <a:lnTo>
                    <a:pt x="78656" y="5749"/>
                  </a:lnTo>
                  <a:cubicBezTo>
                    <a:pt x="79353" y="5749"/>
                    <a:pt x="79930" y="6306"/>
                    <a:pt x="79930" y="7002"/>
                  </a:cubicBezTo>
                  <a:lnTo>
                    <a:pt x="79930" y="55620"/>
                  </a:lnTo>
                  <a:cubicBezTo>
                    <a:pt x="79930" y="56317"/>
                    <a:pt x="79353" y="56893"/>
                    <a:pt x="78656" y="56893"/>
                  </a:cubicBezTo>
                  <a:lnTo>
                    <a:pt x="7003" y="56893"/>
                  </a:lnTo>
                  <a:cubicBezTo>
                    <a:pt x="6307" y="56893"/>
                    <a:pt x="5750" y="56317"/>
                    <a:pt x="5750" y="55620"/>
                  </a:cubicBezTo>
                  <a:lnTo>
                    <a:pt x="5750" y="7002"/>
                  </a:lnTo>
                  <a:cubicBezTo>
                    <a:pt x="5750" y="6306"/>
                    <a:pt x="6307" y="5749"/>
                    <a:pt x="7003" y="5749"/>
                  </a:cubicBezTo>
                  <a:lnTo>
                    <a:pt x="19734" y="5749"/>
                  </a:lnTo>
                  <a:lnTo>
                    <a:pt x="1973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8" name="Google Shape;457;p29">
              <a:extLst>
                <a:ext uri="{FF2B5EF4-FFF2-40B4-BE49-F238E27FC236}">
                  <a16:creationId xmlns:a16="http://schemas.microsoft.com/office/drawing/2014/main" id="{DE630443-768C-5C7F-10F8-3C4F1E621AC8}"/>
                </a:ext>
              </a:extLst>
            </p:cNvPr>
            <p:cNvSpPr/>
            <p:nvPr/>
          </p:nvSpPr>
          <p:spPr>
            <a:xfrm>
              <a:off x="4788450" y="238125"/>
              <a:ext cx="867350" cy="1403950"/>
            </a:xfrm>
            <a:custGeom>
              <a:avLst/>
              <a:gdLst/>
              <a:ahLst/>
              <a:cxnLst/>
              <a:rect l="l" t="t" r="r" b="b"/>
              <a:pathLst>
                <a:path w="34694" h="56158" extrusionOk="0">
                  <a:moveTo>
                    <a:pt x="28964" y="5749"/>
                  </a:moveTo>
                  <a:lnTo>
                    <a:pt x="28964" y="45873"/>
                  </a:lnTo>
                  <a:lnTo>
                    <a:pt x="5729" y="45873"/>
                  </a:lnTo>
                  <a:lnTo>
                    <a:pt x="5729" y="5749"/>
                  </a:lnTo>
                  <a:close/>
                  <a:moveTo>
                    <a:pt x="17360" y="48060"/>
                  </a:moveTo>
                  <a:cubicBezTo>
                    <a:pt x="18003" y="48060"/>
                    <a:pt x="18661" y="48301"/>
                    <a:pt x="19197" y="48837"/>
                  </a:cubicBezTo>
                  <a:cubicBezTo>
                    <a:pt x="20848" y="50468"/>
                    <a:pt x="19674" y="53293"/>
                    <a:pt x="17347" y="53293"/>
                  </a:cubicBezTo>
                  <a:cubicBezTo>
                    <a:pt x="15895" y="53293"/>
                    <a:pt x="14741" y="52119"/>
                    <a:pt x="14741" y="50687"/>
                  </a:cubicBezTo>
                  <a:cubicBezTo>
                    <a:pt x="14741" y="49101"/>
                    <a:pt x="16020" y="48060"/>
                    <a:pt x="17360" y="48060"/>
                  </a:cubicBezTo>
                  <a:close/>
                  <a:moveTo>
                    <a:pt x="5351" y="0"/>
                  </a:moveTo>
                  <a:cubicBezTo>
                    <a:pt x="2387" y="0"/>
                    <a:pt x="0" y="2407"/>
                    <a:pt x="0" y="5351"/>
                  </a:cubicBezTo>
                  <a:lnTo>
                    <a:pt x="0" y="50806"/>
                  </a:lnTo>
                  <a:cubicBezTo>
                    <a:pt x="0" y="53770"/>
                    <a:pt x="2387" y="56157"/>
                    <a:pt x="5351" y="56157"/>
                  </a:cubicBezTo>
                  <a:lnTo>
                    <a:pt x="29342" y="56157"/>
                  </a:lnTo>
                  <a:cubicBezTo>
                    <a:pt x="32306" y="56157"/>
                    <a:pt x="34693" y="53770"/>
                    <a:pt x="34693" y="50806"/>
                  </a:cubicBezTo>
                  <a:lnTo>
                    <a:pt x="34693" y="5351"/>
                  </a:lnTo>
                  <a:cubicBezTo>
                    <a:pt x="34693" y="2407"/>
                    <a:pt x="32306" y="0"/>
                    <a:pt x="2934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9" name="Google Shape;452;p29">
            <a:extLst>
              <a:ext uri="{FF2B5EF4-FFF2-40B4-BE49-F238E27FC236}">
                <a16:creationId xmlns:a16="http://schemas.microsoft.com/office/drawing/2014/main" id="{EEF9986C-89E8-33FC-79F7-9C3DE2416C4E}"/>
              </a:ext>
            </a:extLst>
          </p:cNvPr>
          <p:cNvSpPr/>
          <p:nvPr/>
        </p:nvSpPr>
        <p:spPr>
          <a:xfrm>
            <a:off x="14452222" y="4662264"/>
            <a:ext cx="448081" cy="448086"/>
          </a:xfrm>
          <a:custGeom>
            <a:avLst/>
            <a:gdLst/>
            <a:ahLst/>
            <a:cxnLst/>
            <a:rect l="l" t="t" r="r" b="b"/>
            <a:pathLst>
              <a:path w="92472" h="92473" extrusionOk="0">
                <a:moveTo>
                  <a:pt x="67996" y="0"/>
                </a:moveTo>
                <a:cubicBezTo>
                  <a:pt x="66508" y="0"/>
                  <a:pt x="65294" y="1200"/>
                  <a:pt x="65294" y="2702"/>
                </a:cubicBezTo>
                <a:lnTo>
                  <a:pt x="65294" y="21760"/>
                </a:lnTo>
                <a:lnTo>
                  <a:pt x="46236" y="21760"/>
                </a:lnTo>
                <a:cubicBezTo>
                  <a:pt x="44733" y="21760"/>
                  <a:pt x="43534" y="22974"/>
                  <a:pt x="43534" y="24462"/>
                </a:cubicBezTo>
                <a:lnTo>
                  <a:pt x="43534" y="43520"/>
                </a:lnTo>
                <a:lnTo>
                  <a:pt x="24476" y="43520"/>
                </a:lnTo>
                <a:cubicBezTo>
                  <a:pt x="22974" y="43520"/>
                  <a:pt x="21760" y="44734"/>
                  <a:pt x="21760" y="46236"/>
                </a:cubicBezTo>
                <a:lnTo>
                  <a:pt x="21760" y="65280"/>
                </a:lnTo>
                <a:lnTo>
                  <a:pt x="2717" y="65280"/>
                </a:lnTo>
                <a:cubicBezTo>
                  <a:pt x="1214" y="65280"/>
                  <a:pt x="0" y="66493"/>
                  <a:pt x="0" y="67996"/>
                </a:cubicBezTo>
                <a:lnTo>
                  <a:pt x="0" y="89756"/>
                </a:lnTo>
                <a:cubicBezTo>
                  <a:pt x="0" y="91259"/>
                  <a:pt x="1214" y="92472"/>
                  <a:pt x="2717" y="92472"/>
                </a:cubicBezTo>
                <a:lnTo>
                  <a:pt x="89770" y="92472"/>
                </a:lnTo>
                <a:cubicBezTo>
                  <a:pt x="91258" y="92472"/>
                  <a:pt x="92472" y="91259"/>
                  <a:pt x="92472" y="89756"/>
                </a:cubicBezTo>
                <a:lnTo>
                  <a:pt x="92472" y="2702"/>
                </a:lnTo>
                <a:cubicBezTo>
                  <a:pt x="92472" y="1200"/>
                  <a:pt x="91258" y="0"/>
                  <a:pt x="8977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102762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5913" y="6822133"/>
            <a:ext cx="18292445" cy="3470910"/>
            <a:chOff x="-5913" y="6822133"/>
            <a:chExt cx="18292445" cy="3470910"/>
          </a:xfrm>
        </p:grpSpPr>
        <p:sp>
          <p:nvSpPr>
            <p:cNvPr id="3" name="object 3"/>
            <p:cNvSpPr/>
            <p:nvPr/>
          </p:nvSpPr>
          <p:spPr>
            <a:xfrm>
              <a:off x="0" y="6828047"/>
              <a:ext cx="5034915" cy="3459479"/>
            </a:xfrm>
            <a:custGeom>
              <a:avLst/>
              <a:gdLst/>
              <a:ahLst/>
              <a:cxnLst/>
              <a:rect l="l" t="t" r="r" b="b"/>
              <a:pathLst>
                <a:path w="5034915" h="3459479">
                  <a:moveTo>
                    <a:pt x="0" y="268774"/>
                  </a:moveTo>
                  <a:lnTo>
                    <a:pt x="1860622" y="0"/>
                  </a:lnTo>
                  <a:lnTo>
                    <a:pt x="1461983" y="953124"/>
                  </a:lnTo>
                  <a:lnTo>
                    <a:pt x="2333045" y="642884"/>
                  </a:lnTo>
                  <a:lnTo>
                    <a:pt x="2823379" y="1170100"/>
                  </a:lnTo>
                  <a:lnTo>
                    <a:pt x="3764169" y="1077372"/>
                  </a:lnTo>
                  <a:lnTo>
                    <a:pt x="3815581" y="1763412"/>
                  </a:lnTo>
                  <a:lnTo>
                    <a:pt x="5034460" y="2352943"/>
                  </a:lnTo>
                  <a:lnTo>
                    <a:pt x="4162613" y="3458950"/>
                  </a:lnTo>
                </a:path>
              </a:pathLst>
            </a:custGeom>
            <a:ln w="11827">
              <a:solidFill>
                <a:srgbClr val="2220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-719" y="9399600"/>
              <a:ext cx="18287365" cy="886460"/>
            </a:xfrm>
            <a:custGeom>
              <a:avLst/>
              <a:gdLst/>
              <a:ahLst/>
              <a:cxnLst/>
              <a:rect l="l" t="t" r="r" b="b"/>
              <a:pathLst>
                <a:path w="18287365" h="886459">
                  <a:moveTo>
                    <a:pt x="18287195" y="0"/>
                  </a:moveTo>
                  <a:lnTo>
                    <a:pt x="0" y="0"/>
                  </a:lnTo>
                  <a:lnTo>
                    <a:pt x="0" y="886271"/>
                  </a:lnTo>
                  <a:lnTo>
                    <a:pt x="9143982" y="886271"/>
                  </a:lnTo>
                  <a:lnTo>
                    <a:pt x="18287195" y="886271"/>
                  </a:lnTo>
                  <a:lnTo>
                    <a:pt x="18287195" y="0"/>
                  </a:lnTo>
                  <a:close/>
                </a:path>
              </a:pathLst>
            </a:custGeom>
            <a:solidFill>
              <a:srgbClr val="22202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17328177" y="788875"/>
            <a:ext cx="400050" cy="400685"/>
          </a:xfrm>
          <a:custGeom>
            <a:avLst/>
            <a:gdLst/>
            <a:ahLst/>
            <a:cxnLst/>
            <a:rect l="l" t="t" r="r" b="b"/>
            <a:pathLst>
              <a:path w="400050" h="400684">
                <a:moveTo>
                  <a:pt x="0" y="97041"/>
                </a:moveTo>
                <a:lnTo>
                  <a:pt x="97014" y="0"/>
                </a:lnTo>
                <a:lnTo>
                  <a:pt x="199996" y="103024"/>
                </a:lnTo>
                <a:lnTo>
                  <a:pt x="302978" y="0"/>
                </a:lnTo>
                <a:lnTo>
                  <a:pt x="399992" y="97041"/>
                </a:lnTo>
                <a:lnTo>
                  <a:pt x="297010" y="200053"/>
                </a:lnTo>
                <a:lnTo>
                  <a:pt x="399992" y="303077"/>
                </a:lnTo>
                <a:lnTo>
                  <a:pt x="302978" y="400118"/>
                </a:lnTo>
                <a:lnTo>
                  <a:pt x="199996" y="297094"/>
                </a:lnTo>
                <a:lnTo>
                  <a:pt x="97014" y="400118"/>
                </a:lnTo>
                <a:lnTo>
                  <a:pt x="0" y="303077"/>
                </a:lnTo>
                <a:lnTo>
                  <a:pt x="102982" y="200053"/>
                </a:lnTo>
                <a:lnTo>
                  <a:pt x="0" y="97041"/>
                </a:lnTo>
                <a:close/>
              </a:path>
            </a:pathLst>
          </a:custGeom>
          <a:ln w="19405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7328177" y="1371874"/>
            <a:ext cx="400050" cy="400685"/>
          </a:xfrm>
          <a:custGeom>
            <a:avLst/>
            <a:gdLst/>
            <a:ahLst/>
            <a:cxnLst/>
            <a:rect l="l" t="t" r="r" b="b"/>
            <a:pathLst>
              <a:path w="400050" h="400685">
                <a:moveTo>
                  <a:pt x="0" y="97041"/>
                </a:moveTo>
                <a:lnTo>
                  <a:pt x="97014" y="0"/>
                </a:lnTo>
                <a:lnTo>
                  <a:pt x="199996" y="103011"/>
                </a:lnTo>
                <a:lnTo>
                  <a:pt x="302978" y="0"/>
                </a:lnTo>
                <a:lnTo>
                  <a:pt x="399992" y="97041"/>
                </a:lnTo>
                <a:lnTo>
                  <a:pt x="297010" y="200053"/>
                </a:lnTo>
                <a:lnTo>
                  <a:pt x="399992" y="303064"/>
                </a:lnTo>
                <a:lnTo>
                  <a:pt x="302978" y="400106"/>
                </a:lnTo>
                <a:lnTo>
                  <a:pt x="199996" y="297094"/>
                </a:lnTo>
                <a:lnTo>
                  <a:pt x="97014" y="400106"/>
                </a:lnTo>
                <a:lnTo>
                  <a:pt x="0" y="303064"/>
                </a:lnTo>
                <a:lnTo>
                  <a:pt x="102982" y="200053"/>
                </a:lnTo>
                <a:lnTo>
                  <a:pt x="0" y="97041"/>
                </a:lnTo>
                <a:close/>
              </a:path>
            </a:pathLst>
          </a:custGeom>
          <a:ln w="19405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7328177" y="1954873"/>
            <a:ext cx="400050" cy="400685"/>
          </a:xfrm>
          <a:custGeom>
            <a:avLst/>
            <a:gdLst/>
            <a:ahLst/>
            <a:cxnLst/>
            <a:rect l="l" t="t" r="r" b="b"/>
            <a:pathLst>
              <a:path w="400050" h="400685">
                <a:moveTo>
                  <a:pt x="0" y="97041"/>
                </a:moveTo>
                <a:lnTo>
                  <a:pt x="97014" y="0"/>
                </a:lnTo>
                <a:lnTo>
                  <a:pt x="199996" y="103011"/>
                </a:lnTo>
                <a:lnTo>
                  <a:pt x="302978" y="0"/>
                </a:lnTo>
                <a:lnTo>
                  <a:pt x="399992" y="97041"/>
                </a:lnTo>
                <a:lnTo>
                  <a:pt x="297010" y="200053"/>
                </a:lnTo>
                <a:lnTo>
                  <a:pt x="399992" y="303064"/>
                </a:lnTo>
                <a:lnTo>
                  <a:pt x="302978" y="400106"/>
                </a:lnTo>
                <a:lnTo>
                  <a:pt x="199996" y="297094"/>
                </a:lnTo>
                <a:lnTo>
                  <a:pt x="97014" y="400106"/>
                </a:lnTo>
                <a:lnTo>
                  <a:pt x="0" y="303064"/>
                </a:lnTo>
                <a:lnTo>
                  <a:pt x="102982" y="200053"/>
                </a:lnTo>
                <a:lnTo>
                  <a:pt x="0" y="97041"/>
                </a:lnTo>
                <a:close/>
              </a:path>
            </a:pathLst>
          </a:custGeom>
          <a:ln w="19405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7328177" y="2537123"/>
            <a:ext cx="400050" cy="400685"/>
          </a:xfrm>
          <a:custGeom>
            <a:avLst/>
            <a:gdLst/>
            <a:ahLst/>
            <a:cxnLst/>
            <a:rect l="l" t="t" r="r" b="b"/>
            <a:pathLst>
              <a:path w="400050" h="400685">
                <a:moveTo>
                  <a:pt x="0" y="97041"/>
                </a:moveTo>
                <a:lnTo>
                  <a:pt x="97014" y="0"/>
                </a:lnTo>
                <a:lnTo>
                  <a:pt x="199996" y="102998"/>
                </a:lnTo>
                <a:lnTo>
                  <a:pt x="302978" y="0"/>
                </a:lnTo>
                <a:lnTo>
                  <a:pt x="399992" y="97041"/>
                </a:lnTo>
                <a:lnTo>
                  <a:pt x="297010" y="200053"/>
                </a:lnTo>
                <a:lnTo>
                  <a:pt x="399992" y="303064"/>
                </a:lnTo>
                <a:lnTo>
                  <a:pt x="302978" y="400106"/>
                </a:lnTo>
                <a:lnTo>
                  <a:pt x="199996" y="297094"/>
                </a:lnTo>
                <a:lnTo>
                  <a:pt x="97014" y="400106"/>
                </a:lnTo>
                <a:lnTo>
                  <a:pt x="0" y="303064"/>
                </a:lnTo>
                <a:lnTo>
                  <a:pt x="102982" y="200053"/>
                </a:lnTo>
                <a:lnTo>
                  <a:pt x="0" y="97041"/>
                </a:lnTo>
                <a:close/>
              </a:path>
            </a:pathLst>
          </a:custGeom>
          <a:ln w="19405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7328177" y="3120109"/>
            <a:ext cx="400050" cy="400685"/>
          </a:xfrm>
          <a:custGeom>
            <a:avLst/>
            <a:gdLst/>
            <a:ahLst/>
            <a:cxnLst/>
            <a:rect l="l" t="t" r="r" b="b"/>
            <a:pathLst>
              <a:path w="400050" h="400685">
                <a:moveTo>
                  <a:pt x="0" y="97041"/>
                </a:moveTo>
                <a:lnTo>
                  <a:pt x="97014" y="0"/>
                </a:lnTo>
                <a:lnTo>
                  <a:pt x="199996" y="103011"/>
                </a:lnTo>
                <a:lnTo>
                  <a:pt x="302978" y="0"/>
                </a:lnTo>
                <a:lnTo>
                  <a:pt x="399992" y="97041"/>
                </a:lnTo>
                <a:lnTo>
                  <a:pt x="297010" y="200053"/>
                </a:lnTo>
                <a:lnTo>
                  <a:pt x="399992" y="303064"/>
                </a:lnTo>
                <a:lnTo>
                  <a:pt x="302978" y="400106"/>
                </a:lnTo>
                <a:lnTo>
                  <a:pt x="199996" y="297094"/>
                </a:lnTo>
                <a:lnTo>
                  <a:pt x="97014" y="400106"/>
                </a:lnTo>
                <a:lnTo>
                  <a:pt x="0" y="303064"/>
                </a:lnTo>
                <a:lnTo>
                  <a:pt x="102982" y="200053"/>
                </a:lnTo>
                <a:lnTo>
                  <a:pt x="0" y="97041"/>
                </a:lnTo>
                <a:close/>
              </a:path>
            </a:pathLst>
          </a:custGeom>
          <a:ln w="19405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7328177" y="3703108"/>
            <a:ext cx="400050" cy="400685"/>
          </a:xfrm>
          <a:custGeom>
            <a:avLst/>
            <a:gdLst/>
            <a:ahLst/>
            <a:cxnLst/>
            <a:rect l="l" t="t" r="r" b="b"/>
            <a:pathLst>
              <a:path w="400050" h="400685">
                <a:moveTo>
                  <a:pt x="0" y="97041"/>
                </a:moveTo>
                <a:lnTo>
                  <a:pt x="97014" y="0"/>
                </a:lnTo>
                <a:lnTo>
                  <a:pt x="199996" y="103011"/>
                </a:lnTo>
                <a:lnTo>
                  <a:pt x="302978" y="0"/>
                </a:lnTo>
                <a:lnTo>
                  <a:pt x="399992" y="97041"/>
                </a:lnTo>
                <a:lnTo>
                  <a:pt x="297010" y="200053"/>
                </a:lnTo>
                <a:lnTo>
                  <a:pt x="399992" y="303064"/>
                </a:lnTo>
                <a:lnTo>
                  <a:pt x="302978" y="400106"/>
                </a:lnTo>
                <a:lnTo>
                  <a:pt x="199996" y="297094"/>
                </a:lnTo>
                <a:lnTo>
                  <a:pt x="97014" y="400106"/>
                </a:lnTo>
                <a:lnTo>
                  <a:pt x="0" y="303064"/>
                </a:lnTo>
                <a:lnTo>
                  <a:pt x="102982" y="200053"/>
                </a:lnTo>
                <a:lnTo>
                  <a:pt x="0" y="97041"/>
                </a:lnTo>
                <a:close/>
              </a:path>
            </a:pathLst>
          </a:custGeom>
          <a:ln w="19405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9131337" y="2405215"/>
            <a:ext cx="65678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600" spc="-30" dirty="0" err="1"/>
              <a:t>Objetivos</a:t>
            </a:r>
            <a:endParaRPr sz="3600" dirty="0"/>
          </a:p>
        </p:txBody>
      </p:sp>
      <p:sp>
        <p:nvSpPr>
          <p:cNvPr id="13" name="object 13"/>
          <p:cNvSpPr txBox="1"/>
          <p:nvPr/>
        </p:nvSpPr>
        <p:spPr>
          <a:xfrm>
            <a:off x="9156137" y="3504184"/>
            <a:ext cx="6011545" cy="2664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1299"/>
              </a:lnSpc>
              <a:spcBef>
                <a:spcPts val="100"/>
              </a:spcBef>
            </a:pPr>
            <a:r>
              <a:rPr lang="pt-BR" sz="1650" spc="210" dirty="0">
                <a:solidFill>
                  <a:srgbClr val="222020"/>
                </a:solidFill>
                <a:latin typeface="Trebuchet MS"/>
                <a:cs typeface="Trebuchet MS"/>
              </a:rPr>
              <a:t>Implementação de um carrinho</a:t>
            </a:r>
          </a:p>
          <a:p>
            <a:pPr marL="12700" marR="5080">
              <a:lnSpc>
                <a:spcPct val="101299"/>
              </a:lnSpc>
              <a:spcBef>
                <a:spcPts val="100"/>
              </a:spcBef>
            </a:pPr>
            <a:endParaRPr lang="pt-BR" sz="1650" spc="210" dirty="0">
              <a:solidFill>
                <a:srgbClr val="222020"/>
              </a:solidFill>
              <a:latin typeface="Trebuchet MS"/>
              <a:cs typeface="Trebuchet MS"/>
            </a:endParaRPr>
          </a:p>
          <a:p>
            <a:pPr marL="12700" marR="5080">
              <a:lnSpc>
                <a:spcPct val="101299"/>
              </a:lnSpc>
              <a:spcBef>
                <a:spcPts val="100"/>
              </a:spcBef>
            </a:pPr>
            <a:r>
              <a:rPr lang="pt-BR" sz="1650" spc="210" dirty="0">
                <a:solidFill>
                  <a:srgbClr val="222020"/>
                </a:solidFill>
                <a:latin typeface="Trebuchet MS"/>
                <a:cs typeface="Trebuchet MS"/>
              </a:rPr>
              <a:t>Troca/Venda/Compra de Cromos facilitada entre colecionadores</a:t>
            </a:r>
          </a:p>
          <a:p>
            <a:pPr marL="12700" marR="5080">
              <a:lnSpc>
                <a:spcPct val="101299"/>
              </a:lnSpc>
              <a:spcBef>
                <a:spcPts val="100"/>
              </a:spcBef>
            </a:pPr>
            <a:endParaRPr lang="pt-BR" sz="1650" spc="210" dirty="0">
              <a:solidFill>
                <a:srgbClr val="222020"/>
              </a:solidFill>
              <a:latin typeface="Trebuchet MS"/>
              <a:cs typeface="Trebuchet MS"/>
            </a:endParaRPr>
          </a:p>
          <a:p>
            <a:pPr marL="12700" marR="5080">
              <a:lnSpc>
                <a:spcPct val="101299"/>
              </a:lnSpc>
              <a:spcBef>
                <a:spcPts val="100"/>
              </a:spcBef>
            </a:pPr>
            <a:r>
              <a:rPr lang="pt-BR" sz="1650" spc="210" dirty="0">
                <a:solidFill>
                  <a:srgbClr val="222020"/>
                </a:solidFill>
                <a:latin typeface="Trebuchet MS"/>
                <a:cs typeface="Trebuchet MS"/>
              </a:rPr>
              <a:t>Histórico de movimentos</a:t>
            </a:r>
          </a:p>
          <a:p>
            <a:pPr marL="12700" marR="5080">
              <a:lnSpc>
                <a:spcPct val="101299"/>
              </a:lnSpc>
              <a:spcBef>
                <a:spcPts val="100"/>
              </a:spcBef>
            </a:pPr>
            <a:endParaRPr lang="pt-BR" sz="1650" dirty="0">
              <a:latin typeface="Trebuchet MS"/>
              <a:cs typeface="Trebuchet MS"/>
            </a:endParaRPr>
          </a:p>
          <a:p>
            <a:pPr marL="12700" marR="5080">
              <a:lnSpc>
                <a:spcPct val="101299"/>
              </a:lnSpc>
              <a:spcBef>
                <a:spcPts val="100"/>
              </a:spcBef>
            </a:pPr>
            <a:r>
              <a:rPr lang="pt-BR" sz="1650" dirty="0">
                <a:latin typeface="Trebuchet MS"/>
                <a:cs typeface="Trebuchet MS"/>
              </a:rPr>
              <a:t>Várias possibilidades de acesso à conta</a:t>
            </a:r>
          </a:p>
          <a:p>
            <a:pPr marL="12700" marR="5080">
              <a:lnSpc>
                <a:spcPct val="101299"/>
              </a:lnSpc>
              <a:spcBef>
                <a:spcPts val="100"/>
              </a:spcBef>
            </a:pPr>
            <a:endParaRPr lang="pt-BR" sz="1650" dirty="0">
              <a:latin typeface="Trebuchet MS"/>
              <a:cs typeface="Trebuchet MS"/>
            </a:endParaRPr>
          </a:p>
          <a:p>
            <a:pPr marL="12700" marR="5080">
              <a:lnSpc>
                <a:spcPct val="101299"/>
              </a:lnSpc>
              <a:spcBef>
                <a:spcPts val="100"/>
              </a:spcBef>
            </a:pPr>
            <a:r>
              <a:rPr lang="pt-BR" sz="1650" dirty="0">
                <a:latin typeface="Trebuchet MS"/>
                <a:cs typeface="Trebuchet MS"/>
              </a:rPr>
              <a:t>Visualização dos cromos devidamente detalhados</a:t>
            </a:r>
          </a:p>
        </p:txBody>
      </p:sp>
      <p:pic>
        <p:nvPicPr>
          <p:cNvPr id="14" name="object 1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7038308" cy="6543002"/>
          </a:xfrm>
          <a:prstGeom prst="rect">
            <a:avLst/>
          </a:prstGeom>
        </p:spPr>
      </p:pic>
      <p:sp>
        <p:nvSpPr>
          <p:cNvPr id="15" name="object 15"/>
          <p:cNvSpPr/>
          <p:nvPr/>
        </p:nvSpPr>
        <p:spPr>
          <a:xfrm>
            <a:off x="7818107" y="8326031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40">
                <a:moveTo>
                  <a:pt x="548601" y="0"/>
                </a:moveTo>
                <a:lnTo>
                  <a:pt x="0" y="548589"/>
                </a:lnTo>
                <a:lnTo>
                  <a:pt x="548601" y="548589"/>
                </a:lnTo>
                <a:lnTo>
                  <a:pt x="548601" y="0"/>
                </a:lnTo>
                <a:close/>
              </a:path>
            </a:pathLst>
          </a:custGeom>
          <a:solidFill>
            <a:srgbClr val="2220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152868" y="8326031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40">
                <a:moveTo>
                  <a:pt x="548614" y="0"/>
                </a:moveTo>
                <a:lnTo>
                  <a:pt x="0" y="548589"/>
                </a:lnTo>
                <a:lnTo>
                  <a:pt x="548614" y="548589"/>
                </a:lnTo>
                <a:lnTo>
                  <a:pt x="548614" y="0"/>
                </a:lnTo>
                <a:close/>
              </a:path>
            </a:pathLst>
          </a:custGeom>
          <a:solidFill>
            <a:srgbClr val="2220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488353" y="8326031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40">
                <a:moveTo>
                  <a:pt x="548601" y="0"/>
                </a:moveTo>
                <a:lnTo>
                  <a:pt x="0" y="548589"/>
                </a:lnTo>
                <a:lnTo>
                  <a:pt x="548601" y="548589"/>
                </a:lnTo>
                <a:lnTo>
                  <a:pt x="548601" y="0"/>
                </a:lnTo>
                <a:close/>
              </a:path>
            </a:pathLst>
          </a:custGeom>
          <a:solidFill>
            <a:srgbClr val="22202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7838" y="87858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80" h="386080">
                <a:moveTo>
                  <a:pt x="0" y="93599"/>
                </a:moveTo>
                <a:lnTo>
                  <a:pt x="93598" y="0"/>
                </a:lnTo>
                <a:lnTo>
                  <a:pt x="192950" y="99352"/>
                </a:lnTo>
                <a:lnTo>
                  <a:pt x="292308" y="0"/>
                </a:lnTo>
                <a:lnTo>
                  <a:pt x="385901" y="93599"/>
                </a:lnTo>
                <a:lnTo>
                  <a:pt x="286549" y="192951"/>
                </a:lnTo>
                <a:lnTo>
                  <a:pt x="385901" y="292303"/>
                </a:lnTo>
                <a:lnTo>
                  <a:pt x="292308" y="385902"/>
                </a:lnTo>
                <a:lnTo>
                  <a:pt x="192950" y="286550"/>
                </a:lnTo>
                <a:lnTo>
                  <a:pt x="93598" y="385902"/>
                </a:lnTo>
                <a:lnTo>
                  <a:pt x="0" y="292303"/>
                </a:lnTo>
                <a:lnTo>
                  <a:pt x="99357" y="192951"/>
                </a:lnTo>
                <a:lnTo>
                  <a:pt x="0" y="93599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25654" y="87858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80" h="386080">
                <a:moveTo>
                  <a:pt x="0" y="93599"/>
                </a:moveTo>
                <a:lnTo>
                  <a:pt x="93592" y="0"/>
                </a:lnTo>
                <a:lnTo>
                  <a:pt x="192950" y="99352"/>
                </a:lnTo>
                <a:lnTo>
                  <a:pt x="292302" y="0"/>
                </a:lnTo>
                <a:lnTo>
                  <a:pt x="385896" y="93599"/>
                </a:lnTo>
                <a:lnTo>
                  <a:pt x="286543" y="192951"/>
                </a:lnTo>
                <a:lnTo>
                  <a:pt x="385896" y="292303"/>
                </a:lnTo>
                <a:lnTo>
                  <a:pt x="292302" y="385902"/>
                </a:lnTo>
                <a:lnTo>
                  <a:pt x="192950" y="286550"/>
                </a:lnTo>
                <a:lnTo>
                  <a:pt x="93592" y="385902"/>
                </a:lnTo>
                <a:lnTo>
                  <a:pt x="0" y="292303"/>
                </a:lnTo>
                <a:lnTo>
                  <a:pt x="99351" y="192951"/>
                </a:lnTo>
                <a:lnTo>
                  <a:pt x="0" y="93599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163463" y="87858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80" h="386080">
                <a:moveTo>
                  <a:pt x="0" y="93599"/>
                </a:moveTo>
                <a:lnTo>
                  <a:pt x="93598" y="0"/>
                </a:lnTo>
                <a:lnTo>
                  <a:pt x="192957" y="99352"/>
                </a:lnTo>
                <a:lnTo>
                  <a:pt x="292308" y="0"/>
                </a:lnTo>
                <a:lnTo>
                  <a:pt x="385907" y="93599"/>
                </a:lnTo>
                <a:lnTo>
                  <a:pt x="286543" y="192951"/>
                </a:lnTo>
                <a:lnTo>
                  <a:pt x="385907" y="292303"/>
                </a:lnTo>
                <a:lnTo>
                  <a:pt x="292308" y="385902"/>
                </a:lnTo>
                <a:lnTo>
                  <a:pt x="192957" y="286550"/>
                </a:lnTo>
                <a:lnTo>
                  <a:pt x="93598" y="385902"/>
                </a:lnTo>
                <a:lnTo>
                  <a:pt x="0" y="292303"/>
                </a:lnTo>
                <a:lnTo>
                  <a:pt x="99358" y="192951"/>
                </a:lnTo>
                <a:lnTo>
                  <a:pt x="0" y="93599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7838" y="650151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80" h="386080">
                <a:moveTo>
                  <a:pt x="0" y="93599"/>
                </a:moveTo>
                <a:lnTo>
                  <a:pt x="93598" y="0"/>
                </a:lnTo>
                <a:lnTo>
                  <a:pt x="192950" y="99364"/>
                </a:lnTo>
                <a:lnTo>
                  <a:pt x="292308" y="0"/>
                </a:lnTo>
                <a:lnTo>
                  <a:pt x="385901" y="93599"/>
                </a:lnTo>
                <a:lnTo>
                  <a:pt x="286549" y="192951"/>
                </a:lnTo>
                <a:lnTo>
                  <a:pt x="385901" y="292315"/>
                </a:lnTo>
                <a:lnTo>
                  <a:pt x="292308" y="385902"/>
                </a:lnTo>
                <a:lnTo>
                  <a:pt x="192950" y="286550"/>
                </a:lnTo>
                <a:lnTo>
                  <a:pt x="93598" y="385902"/>
                </a:lnTo>
                <a:lnTo>
                  <a:pt x="0" y="292315"/>
                </a:lnTo>
                <a:lnTo>
                  <a:pt x="99357" y="192951"/>
                </a:lnTo>
                <a:lnTo>
                  <a:pt x="0" y="93599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25654" y="650151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80" h="386080">
                <a:moveTo>
                  <a:pt x="0" y="93599"/>
                </a:moveTo>
                <a:lnTo>
                  <a:pt x="93592" y="0"/>
                </a:lnTo>
                <a:lnTo>
                  <a:pt x="192950" y="99364"/>
                </a:lnTo>
                <a:lnTo>
                  <a:pt x="292302" y="0"/>
                </a:lnTo>
                <a:lnTo>
                  <a:pt x="385896" y="93599"/>
                </a:lnTo>
                <a:lnTo>
                  <a:pt x="286543" y="192951"/>
                </a:lnTo>
                <a:lnTo>
                  <a:pt x="385896" y="292315"/>
                </a:lnTo>
                <a:lnTo>
                  <a:pt x="292302" y="385902"/>
                </a:lnTo>
                <a:lnTo>
                  <a:pt x="192950" y="286550"/>
                </a:lnTo>
                <a:lnTo>
                  <a:pt x="93592" y="385902"/>
                </a:lnTo>
                <a:lnTo>
                  <a:pt x="0" y="292315"/>
                </a:lnTo>
                <a:lnTo>
                  <a:pt x="99351" y="192951"/>
                </a:lnTo>
                <a:lnTo>
                  <a:pt x="0" y="93599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63463" y="650151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80" h="386080">
                <a:moveTo>
                  <a:pt x="0" y="93599"/>
                </a:moveTo>
                <a:lnTo>
                  <a:pt x="93598" y="0"/>
                </a:lnTo>
                <a:lnTo>
                  <a:pt x="192957" y="99364"/>
                </a:lnTo>
                <a:lnTo>
                  <a:pt x="292308" y="0"/>
                </a:lnTo>
                <a:lnTo>
                  <a:pt x="385907" y="93599"/>
                </a:lnTo>
                <a:lnTo>
                  <a:pt x="286543" y="192951"/>
                </a:lnTo>
                <a:lnTo>
                  <a:pt x="385907" y="292315"/>
                </a:lnTo>
                <a:lnTo>
                  <a:pt x="292308" y="385902"/>
                </a:lnTo>
                <a:lnTo>
                  <a:pt x="192957" y="286550"/>
                </a:lnTo>
                <a:lnTo>
                  <a:pt x="93598" y="385902"/>
                </a:lnTo>
                <a:lnTo>
                  <a:pt x="0" y="292315"/>
                </a:lnTo>
                <a:lnTo>
                  <a:pt x="99358" y="192951"/>
                </a:lnTo>
                <a:lnTo>
                  <a:pt x="0" y="93599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7838" y="1212443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80" h="386080">
                <a:moveTo>
                  <a:pt x="0" y="93599"/>
                </a:moveTo>
                <a:lnTo>
                  <a:pt x="93598" y="0"/>
                </a:lnTo>
                <a:lnTo>
                  <a:pt x="192950" y="99364"/>
                </a:lnTo>
                <a:lnTo>
                  <a:pt x="292308" y="0"/>
                </a:lnTo>
                <a:lnTo>
                  <a:pt x="385901" y="93599"/>
                </a:lnTo>
                <a:lnTo>
                  <a:pt x="286549" y="192951"/>
                </a:lnTo>
                <a:lnTo>
                  <a:pt x="385901" y="292315"/>
                </a:lnTo>
                <a:lnTo>
                  <a:pt x="292308" y="385902"/>
                </a:lnTo>
                <a:lnTo>
                  <a:pt x="192950" y="286550"/>
                </a:lnTo>
                <a:lnTo>
                  <a:pt x="93598" y="385902"/>
                </a:lnTo>
                <a:lnTo>
                  <a:pt x="0" y="292315"/>
                </a:lnTo>
                <a:lnTo>
                  <a:pt x="99357" y="192951"/>
                </a:lnTo>
                <a:lnTo>
                  <a:pt x="0" y="93599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25654" y="1212443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80" h="386080">
                <a:moveTo>
                  <a:pt x="0" y="93599"/>
                </a:moveTo>
                <a:lnTo>
                  <a:pt x="93592" y="0"/>
                </a:lnTo>
                <a:lnTo>
                  <a:pt x="192950" y="99364"/>
                </a:lnTo>
                <a:lnTo>
                  <a:pt x="292302" y="0"/>
                </a:lnTo>
                <a:lnTo>
                  <a:pt x="385896" y="93599"/>
                </a:lnTo>
                <a:lnTo>
                  <a:pt x="286543" y="192951"/>
                </a:lnTo>
                <a:lnTo>
                  <a:pt x="385896" y="292315"/>
                </a:lnTo>
                <a:lnTo>
                  <a:pt x="292302" y="385902"/>
                </a:lnTo>
                <a:lnTo>
                  <a:pt x="192950" y="286550"/>
                </a:lnTo>
                <a:lnTo>
                  <a:pt x="93592" y="385902"/>
                </a:lnTo>
                <a:lnTo>
                  <a:pt x="0" y="292315"/>
                </a:lnTo>
                <a:lnTo>
                  <a:pt x="99351" y="192951"/>
                </a:lnTo>
                <a:lnTo>
                  <a:pt x="0" y="93599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163463" y="1212443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80" h="386080">
                <a:moveTo>
                  <a:pt x="0" y="93599"/>
                </a:moveTo>
                <a:lnTo>
                  <a:pt x="93598" y="0"/>
                </a:lnTo>
                <a:lnTo>
                  <a:pt x="192957" y="99364"/>
                </a:lnTo>
                <a:lnTo>
                  <a:pt x="292308" y="0"/>
                </a:lnTo>
                <a:lnTo>
                  <a:pt x="385907" y="93599"/>
                </a:lnTo>
                <a:lnTo>
                  <a:pt x="286543" y="192951"/>
                </a:lnTo>
                <a:lnTo>
                  <a:pt x="385907" y="292315"/>
                </a:lnTo>
                <a:lnTo>
                  <a:pt x="292308" y="385902"/>
                </a:lnTo>
                <a:lnTo>
                  <a:pt x="192957" y="286550"/>
                </a:lnTo>
                <a:lnTo>
                  <a:pt x="93598" y="385902"/>
                </a:lnTo>
                <a:lnTo>
                  <a:pt x="0" y="292315"/>
                </a:lnTo>
                <a:lnTo>
                  <a:pt x="99358" y="192951"/>
                </a:lnTo>
                <a:lnTo>
                  <a:pt x="0" y="93599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6737804" y="8688235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80" h="386079">
                <a:moveTo>
                  <a:pt x="0" y="93599"/>
                </a:moveTo>
                <a:lnTo>
                  <a:pt x="93598" y="0"/>
                </a:lnTo>
                <a:lnTo>
                  <a:pt x="193039" y="99364"/>
                </a:lnTo>
                <a:lnTo>
                  <a:pt x="292353" y="0"/>
                </a:lnTo>
                <a:lnTo>
                  <a:pt x="385952" y="93599"/>
                </a:lnTo>
                <a:lnTo>
                  <a:pt x="286511" y="192951"/>
                </a:lnTo>
                <a:lnTo>
                  <a:pt x="385952" y="292315"/>
                </a:lnTo>
                <a:lnTo>
                  <a:pt x="292353" y="385909"/>
                </a:lnTo>
                <a:lnTo>
                  <a:pt x="193039" y="286550"/>
                </a:lnTo>
                <a:lnTo>
                  <a:pt x="93598" y="385909"/>
                </a:lnTo>
                <a:lnTo>
                  <a:pt x="0" y="292315"/>
                </a:lnTo>
                <a:lnTo>
                  <a:pt x="99440" y="192951"/>
                </a:lnTo>
                <a:lnTo>
                  <a:pt x="0" y="93599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7275647" y="8688235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80" h="386079">
                <a:moveTo>
                  <a:pt x="0" y="93599"/>
                </a:moveTo>
                <a:lnTo>
                  <a:pt x="93598" y="0"/>
                </a:lnTo>
                <a:lnTo>
                  <a:pt x="192912" y="99364"/>
                </a:lnTo>
                <a:lnTo>
                  <a:pt x="292353" y="0"/>
                </a:lnTo>
                <a:lnTo>
                  <a:pt x="385952" y="93599"/>
                </a:lnTo>
                <a:lnTo>
                  <a:pt x="286511" y="192951"/>
                </a:lnTo>
                <a:lnTo>
                  <a:pt x="385952" y="292315"/>
                </a:lnTo>
                <a:lnTo>
                  <a:pt x="292353" y="385909"/>
                </a:lnTo>
                <a:lnTo>
                  <a:pt x="192912" y="286550"/>
                </a:lnTo>
                <a:lnTo>
                  <a:pt x="93598" y="385909"/>
                </a:lnTo>
                <a:lnTo>
                  <a:pt x="0" y="292315"/>
                </a:lnTo>
                <a:lnTo>
                  <a:pt x="99313" y="192951"/>
                </a:lnTo>
                <a:lnTo>
                  <a:pt x="0" y="93599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7813492" y="8688235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80" h="386079">
                <a:moveTo>
                  <a:pt x="0" y="93599"/>
                </a:moveTo>
                <a:lnTo>
                  <a:pt x="93598" y="0"/>
                </a:lnTo>
                <a:lnTo>
                  <a:pt x="192912" y="99364"/>
                </a:lnTo>
                <a:lnTo>
                  <a:pt x="292226" y="0"/>
                </a:lnTo>
                <a:lnTo>
                  <a:pt x="385825" y="93599"/>
                </a:lnTo>
                <a:lnTo>
                  <a:pt x="286511" y="192951"/>
                </a:lnTo>
                <a:lnTo>
                  <a:pt x="385825" y="292315"/>
                </a:lnTo>
                <a:lnTo>
                  <a:pt x="292226" y="385909"/>
                </a:lnTo>
                <a:lnTo>
                  <a:pt x="192912" y="286550"/>
                </a:lnTo>
                <a:lnTo>
                  <a:pt x="93598" y="385909"/>
                </a:lnTo>
                <a:lnTo>
                  <a:pt x="0" y="292315"/>
                </a:lnTo>
                <a:lnTo>
                  <a:pt x="99313" y="192951"/>
                </a:lnTo>
                <a:lnTo>
                  <a:pt x="0" y="93599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6737804" y="9250536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80" h="386079">
                <a:moveTo>
                  <a:pt x="0" y="93592"/>
                </a:moveTo>
                <a:lnTo>
                  <a:pt x="93598" y="0"/>
                </a:lnTo>
                <a:lnTo>
                  <a:pt x="193039" y="99352"/>
                </a:lnTo>
                <a:lnTo>
                  <a:pt x="292353" y="0"/>
                </a:lnTo>
                <a:lnTo>
                  <a:pt x="385952" y="93592"/>
                </a:lnTo>
                <a:lnTo>
                  <a:pt x="286511" y="192949"/>
                </a:lnTo>
                <a:lnTo>
                  <a:pt x="385952" y="292301"/>
                </a:lnTo>
                <a:lnTo>
                  <a:pt x="292353" y="385900"/>
                </a:lnTo>
                <a:lnTo>
                  <a:pt x="193039" y="286542"/>
                </a:lnTo>
                <a:lnTo>
                  <a:pt x="93598" y="385900"/>
                </a:lnTo>
                <a:lnTo>
                  <a:pt x="0" y="292301"/>
                </a:lnTo>
                <a:lnTo>
                  <a:pt x="99440" y="192949"/>
                </a:lnTo>
                <a:lnTo>
                  <a:pt x="0" y="93592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7275647" y="9250536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80" h="386079">
                <a:moveTo>
                  <a:pt x="0" y="93592"/>
                </a:moveTo>
                <a:lnTo>
                  <a:pt x="93598" y="0"/>
                </a:lnTo>
                <a:lnTo>
                  <a:pt x="192912" y="99352"/>
                </a:lnTo>
                <a:lnTo>
                  <a:pt x="292353" y="0"/>
                </a:lnTo>
                <a:lnTo>
                  <a:pt x="385952" y="93592"/>
                </a:lnTo>
                <a:lnTo>
                  <a:pt x="286511" y="192949"/>
                </a:lnTo>
                <a:lnTo>
                  <a:pt x="385952" y="292301"/>
                </a:lnTo>
                <a:lnTo>
                  <a:pt x="292353" y="385900"/>
                </a:lnTo>
                <a:lnTo>
                  <a:pt x="192912" y="286542"/>
                </a:lnTo>
                <a:lnTo>
                  <a:pt x="93598" y="385900"/>
                </a:lnTo>
                <a:lnTo>
                  <a:pt x="0" y="292301"/>
                </a:lnTo>
                <a:lnTo>
                  <a:pt x="99313" y="192949"/>
                </a:lnTo>
                <a:lnTo>
                  <a:pt x="0" y="93592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7813492" y="9250536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80" h="386079">
                <a:moveTo>
                  <a:pt x="0" y="93592"/>
                </a:moveTo>
                <a:lnTo>
                  <a:pt x="93598" y="0"/>
                </a:lnTo>
                <a:lnTo>
                  <a:pt x="192912" y="99352"/>
                </a:lnTo>
                <a:lnTo>
                  <a:pt x="292226" y="0"/>
                </a:lnTo>
                <a:lnTo>
                  <a:pt x="385825" y="93592"/>
                </a:lnTo>
                <a:lnTo>
                  <a:pt x="286511" y="192949"/>
                </a:lnTo>
                <a:lnTo>
                  <a:pt x="385825" y="292301"/>
                </a:lnTo>
                <a:lnTo>
                  <a:pt x="292226" y="385900"/>
                </a:lnTo>
                <a:lnTo>
                  <a:pt x="192912" y="286542"/>
                </a:lnTo>
                <a:lnTo>
                  <a:pt x="93598" y="385900"/>
                </a:lnTo>
                <a:lnTo>
                  <a:pt x="0" y="292301"/>
                </a:lnTo>
                <a:lnTo>
                  <a:pt x="99313" y="192949"/>
                </a:lnTo>
                <a:lnTo>
                  <a:pt x="0" y="93592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6737804" y="9812828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80" h="386079">
                <a:moveTo>
                  <a:pt x="0" y="93592"/>
                </a:moveTo>
                <a:lnTo>
                  <a:pt x="93598" y="0"/>
                </a:lnTo>
                <a:lnTo>
                  <a:pt x="193039" y="99357"/>
                </a:lnTo>
                <a:lnTo>
                  <a:pt x="292353" y="0"/>
                </a:lnTo>
                <a:lnTo>
                  <a:pt x="385952" y="93592"/>
                </a:lnTo>
                <a:lnTo>
                  <a:pt x="286511" y="192949"/>
                </a:lnTo>
                <a:lnTo>
                  <a:pt x="385952" y="292308"/>
                </a:lnTo>
                <a:lnTo>
                  <a:pt x="292353" y="385900"/>
                </a:lnTo>
                <a:lnTo>
                  <a:pt x="193039" y="286547"/>
                </a:lnTo>
                <a:lnTo>
                  <a:pt x="93598" y="385900"/>
                </a:lnTo>
                <a:lnTo>
                  <a:pt x="0" y="292308"/>
                </a:lnTo>
                <a:lnTo>
                  <a:pt x="99440" y="192949"/>
                </a:lnTo>
                <a:lnTo>
                  <a:pt x="0" y="93592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7275647" y="9812828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80" h="386079">
                <a:moveTo>
                  <a:pt x="0" y="93592"/>
                </a:moveTo>
                <a:lnTo>
                  <a:pt x="93598" y="0"/>
                </a:lnTo>
                <a:lnTo>
                  <a:pt x="192912" y="99357"/>
                </a:lnTo>
                <a:lnTo>
                  <a:pt x="292353" y="0"/>
                </a:lnTo>
                <a:lnTo>
                  <a:pt x="385952" y="93592"/>
                </a:lnTo>
                <a:lnTo>
                  <a:pt x="286511" y="192949"/>
                </a:lnTo>
                <a:lnTo>
                  <a:pt x="385952" y="292308"/>
                </a:lnTo>
                <a:lnTo>
                  <a:pt x="292353" y="385900"/>
                </a:lnTo>
                <a:lnTo>
                  <a:pt x="192912" y="286547"/>
                </a:lnTo>
                <a:lnTo>
                  <a:pt x="93598" y="385900"/>
                </a:lnTo>
                <a:lnTo>
                  <a:pt x="0" y="292308"/>
                </a:lnTo>
                <a:lnTo>
                  <a:pt x="99313" y="192949"/>
                </a:lnTo>
                <a:lnTo>
                  <a:pt x="0" y="93592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7813492" y="9812828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80" h="386079">
                <a:moveTo>
                  <a:pt x="0" y="93592"/>
                </a:moveTo>
                <a:lnTo>
                  <a:pt x="93598" y="0"/>
                </a:lnTo>
                <a:lnTo>
                  <a:pt x="192912" y="99357"/>
                </a:lnTo>
                <a:lnTo>
                  <a:pt x="292226" y="0"/>
                </a:lnTo>
                <a:lnTo>
                  <a:pt x="385825" y="93592"/>
                </a:lnTo>
                <a:lnTo>
                  <a:pt x="286511" y="192949"/>
                </a:lnTo>
                <a:lnTo>
                  <a:pt x="385825" y="292308"/>
                </a:lnTo>
                <a:lnTo>
                  <a:pt x="292226" y="385900"/>
                </a:lnTo>
                <a:lnTo>
                  <a:pt x="192912" y="286547"/>
                </a:lnTo>
                <a:lnTo>
                  <a:pt x="93598" y="385900"/>
                </a:lnTo>
                <a:lnTo>
                  <a:pt x="0" y="292308"/>
                </a:lnTo>
                <a:lnTo>
                  <a:pt x="99313" y="192949"/>
                </a:lnTo>
                <a:lnTo>
                  <a:pt x="0" y="93592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4110589" y="519125"/>
            <a:ext cx="561975" cy="648970"/>
          </a:xfrm>
          <a:custGeom>
            <a:avLst/>
            <a:gdLst/>
            <a:ahLst/>
            <a:cxnLst/>
            <a:rect l="l" t="t" r="r" b="b"/>
            <a:pathLst>
              <a:path w="561975" h="648969">
                <a:moveTo>
                  <a:pt x="0" y="0"/>
                </a:moveTo>
                <a:lnTo>
                  <a:pt x="0" y="648589"/>
                </a:lnTo>
                <a:lnTo>
                  <a:pt x="561594" y="323926"/>
                </a:lnTo>
                <a:lnTo>
                  <a:pt x="0" y="0"/>
                </a:lnTo>
                <a:close/>
              </a:path>
            </a:pathLst>
          </a:custGeom>
          <a:solidFill>
            <a:srgbClr val="2220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4732635" y="519125"/>
            <a:ext cx="561975" cy="648970"/>
          </a:xfrm>
          <a:custGeom>
            <a:avLst/>
            <a:gdLst/>
            <a:ahLst/>
            <a:cxnLst/>
            <a:rect l="l" t="t" r="r" b="b"/>
            <a:pathLst>
              <a:path w="561975" h="648969">
                <a:moveTo>
                  <a:pt x="0" y="0"/>
                </a:moveTo>
                <a:lnTo>
                  <a:pt x="0" y="648589"/>
                </a:lnTo>
                <a:lnTo>
                  <a:pt x="561594" y="323926"/>
                </a:lnTo>
                <a:lnTo>
                  <a:pt x="0" y="0"/>
                </a:lnTo>
                <a:close/>
              </a:path>
            </a:pathLst>
          </a:custGeom>
          <a:solidFill>
            <a:srgbClr val="2220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5354045" y="519125"/>
            <a:ext cx="561975" cy="648970"/>
          </a:xfrm>
          <a:custGeom>
            <a:avLst/>
            <a:gdLst/>
            <a:ahLst/>
            <a:cxnLst/>
            <a:rect l="l" t="t" r="r" b="b"/>
            <a:pathLst>
              <a:path w="561975" h="648969">
                <a:moveTo>
                  <a:pt x="0" y="0"/>
                </a:moveTo>
                <a:lnTo>
                  <a:pt x="0" y="648589"/>
                </a:lnTo>
                <a:lnTo>
                  <a:pt x="561594" y="323926"/>
                </a:lnTo>
                <a:lnTo>
                  <a:pt x="0" y="0"/>
                </a:lnTo>
                <a:close/>
              </a:path>
            </a:pathLst>
          </a:custGeom>
          <a:solidFill>
            <a:srgbClr val="2220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5975330" y="519125"/>
            <a:ext cx="561975" cy="648970"/>
          </a:xfrm>
          <a:custGeom>
            <a:avLst/>
            <a:gdLst/>
            <a:ahLst/>
            <a:cxnLst/>
            <a:rect l="l" t="t" r="r" b="b"/>
            <a:pathLst>
              <a:path w="561975" h="648969">
                <a:moveTo>
                  <a:pt x="0" y="0"/>
                </a:moveTo>
                <a:lnTo>
                  <a:pt x="0" y="648589"/>
                </a:lnTo>
                <a:lnTo>
                  <a:pt x="561594" y="323926"/>
                </a:lnTo>
                <a:lnTo>
                  <a:pt x="0" y="0"/>
                </a:lnTo>
                <a:close/>
              </a:path>
            </a:pathLst>
          </a:custGeom>
          <a:solidFill>
            <a:srgbClr val="2220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6597376" y="519125"/>
            <a:ext cx="561975" cy="648970"/>
          </a:xfrm>
          <a:custGeom>
            <a:avLst/>
            <a:gdLst/>
            <a:ahLst/>
            <a:cxnLst/>
            <a:rect l="l" t="t" r="r" b="b"/>
            <a:pathLst>
              <a:path w="561975" h="648969">
                <a:moveTo>
                  <a:pt x="0" y="0"/>
                </a:moveTo>
                <a:lnTo>
                  <a:pt x="0" y="648589"/>
                </a:lnTo>
                <a:lnTo>
                  <a:pt x="561594" y="323926"/>
                </a:lnTo>
                <a:lnTo>
                  <a:pt x="0" y="0"/>
                </a:lnTo>
                <a:close/>
              </a:path>
            </a:pathLst>
          </a:custGeom>
          <a:solidFill>
            <a:srgbClr val="2220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7218787" y="519125"/>
            <a:ext cx="559435" cy="647700"/>
          </a:xfrm>
          <a:custGeom>
            <a:avLst/>
            <a:gdLst/>
            <a:ahLst/>
            <a:cxnLst/>
            <a:rect l="l" t="t" r="r" b="b"/>
            <a:pathLst>
              <a:path w="559434" h="647700">
                <a:moveTo>
                  <a:pt x="0" y="0"/>
                </a:moveTo>
                <a:lnTo>
                  <a:pt x="0" y="647699"/>
                </a:lnTo>
                <a:lnTo>
                  <a:pt x="1536" y="647699"/>
                </a:lnTo>
                <a:lnTo>
                  <a:pt x="558925" y="325468"/>
                </a:lnTo>
                <a:lnTo>
                  <a:pt x="558925" y="322386"/>
                </a:lnTo>
                <a:lnTo>
                  <a:pt x="0" y="0"/>
                </a:lnTo>
                <a:close/>
              </a:path>
            </a:pathLst>
          </a:custGeom>
          <a:solidFill>
            <a:srgbClr val="2220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614356" y="9119520"/>
            <a:ext cx="561975" cy="648970"/>
          </a:xfrm>
          <a:custGeom>
            <a:avLst/>
            <a:gdLst/>
            <a:ahLst/>
            <a:cxnLst/>
            <a:rect l="l" t="t" r="r" b="b"/>
            <a:pathLst>
              <a:path w="561975" h="648970">
                <a:moveTo>
                  <a:pt x="561581" y="0"/>
                </a:moveTo>
                <a:lnTo>
                  <a:pt x="0" y="323933"/>
                </a:lnTo>
                <a:lnTo>
                  <a:pt x="561581" y="648592"/>
                </a:lnTo>
                <a:lnTo>
                  <a:pt x="561581" y="0"/>
                </a:lnTo>
                <a:close/>
              </a:path>
            </a:pathLst>
          </a:custGeom>
          <a:solidFill>
            <a:srgbClr val="2220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992996" y="9119520"/>
            <a:ext cx="561975" cy="648970"/>
          </a:xfrm>
          <a:custGeom>
            <a:avLst/>
            <a:gdLst/>
            <a:ahLst/>
            <a:cxnLst/>
            <a:rect l="l" t="t" r="r" b="b"/>
            <a:pathLst>
              <a:path w="561975" h="648970">
                <a:moveTo>
                  <a:pt x="561594" y="0"/>
                </a:moveTo>
                <a:lnTo>
                  <a:pt x="0" y="323933"/>
                </a:lnTo>
                <a:lnTo>
                  <a:pt x="561594" y="648592"/>
                </a:lnTo>
                <a:lnTo>
                  <a:pt x="561594" y="0"/>
                </a:lnTo>
                <a:close/>
              </a:path>
            </a:pathLst>
          </a:custGeom>
          <a:solidFill>
            <a:srgbClr val="2220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371648" y="9119520"/>
            <a:ext cx="561975" cy="648970"/>
          </a:xfrm>
          <a:custGeom>
            <a:avLst/>
            <a:gdLst/>
            <a:ahLst/>
            <a:cxnLst/>
            <a:rect l="l" t="t" r="r" b="b"/>
            <a:pathLst>
              <a:path w="561975" h="648970">
                <a:moveTo>
                  <a:pt x="561594" y="0"/>
                </a:moveTo>
                <a:lnTo>
                  <a:pt x="0" y="323933"/>
                </a:lnTo>
                <a:lnTo>
                  <a:pt x="561594" y="648592"/>
                </a:lnTo>
                <a:lnTo>
                  <a:pt x="561594" y="0"/>
                </a:lnTo>
                <a:close/>
              </a:path>
            </a:pathLst>
          </a:custGeom>
          <a:solidFill>
            <a:srgbClr val="2220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749577" y="9119520"/>
            <a:ext cx="561975" cy="648970"/>
          </a:xfrm>
          <a:custGeom>
            <a:avLst/>
            <a:gdLst/>
            <a:ahLst/>
            <a:cxnLst/>
            <a:rect l="l" t="t" r="r" b="b"/>
            <a:pathLst>
              <a:path w="561975" h="648970">
                <a:moveTo>
                  <a:pt x="561594" y="0"/>
                </a:moveTo>
                <a:lnTo>
                  <a:pt x="0" y="323933"/>
                </a:lnTo>
                <a:lnTo>
                  <a:pt x="561594" y="648592"/>
                </a:lnTo>
                <a:lnTo>
                  <a:pt x="561594" y="0"/>
                </a:lnTo>
                <a:close/>
              </a:path>
            </a:pathLst>
          </a:custGeom>
          <a:solidFill>
            <a:srgbClr val="2220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128231" y="9119520"/>
            <a:ext cx="561975" cy="648970"/>
          </a:xfrm>
          <a:custGeom>
            <a:avLst/>
            <a:gdLst/>
            <a:ahLst/>
            <a:cxnLst/>
            <a:rect l="l" t="t" r="r" b="b"/>
            <a:pathLst>
              <a:path w="561975" h="648970">
                <a:moveTo>
                  <a:pt x="561592" y="0"/>
                </a:moveTo>
                <a:lnTo>
                  <a:pt x="0" y="323933"/>
                </a:lnTo>
                <a:lnTo>
                  <a:pt x="561592" y="648592"/>
                </a:lnTo>
                <a:lnTo>
                  <a:pt x="561592" y="0"/>
                </a:lnTo>
                <a:close/>
              </a:path>
            </a:pathLst>
          </a:custGeom>
          <a:solidFill>
            <a:srgbClr val="2220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06878" y="9119520"/>
            <a:ext cx="561975" cy="648970"/>
          </a:xfrm>
          <a:custGeom>
            <a:avLst/>
            <a:gdLst/>
            <a:ahLst/>
            <a:cxnLst/>
            <a:rect l="l" t="t" r="r" b="b"/>
            <a:pathLst>
              <a:path w="561975" h="648970">
                <a:moveTo>
                  <a:pt x="561592" y="0"/>
                </a:moveTo>
                <a:lnTo>
                  <a:pt x="0" y="323933"/>
                </a:lnTo>
                <a:lnTo>
                  <a:pt x="561592" y="648592"/>
                </a:lnTo>
                <a:lnTo>
                  <a:pt x="561592" y="0"/>
                </a:lnTo>
                <a:close/>
              </a:path>
            </a:pathLst>
          </a:custGeom>
          <a:solidFill>
            <a:srgbClr val="2220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>
            <a:spLocks noGrp="1"/>
          </p:cNvSpPr>
          <p:nvPr>
            <p:ph type="title"/>
          </p:nvPr>
        </p:nvSpPr>
        <p:spPr>
          <a:xfrm>
            <a:off x="2311552" y="1166825"/>
            <a:ext cx="7374408" cy="102848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6600" spc="-18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Etapas</a:t>
            </a:r>
            <a:endParaRPr sz="6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Google Shape;276;p25">
            <a:extLst>
              <a:ext uri="{FF2B5EF4-FFF2-40B4-BE49-F238E27FC236}">
                <a16:creationId xmlns:a16="http://schemas.microsoft.com/office/drawing/2014/main" id="{4057517A-61FF-EE9E-9B68-2CFCF95CB096}"/>
              </a:ext>
            </a:extLst>
          </p:cNvPr>
          <p:cNvSpPr txBox="1">
            <a:spLocks/>
          </p:cNvSpPr>
          <p:nvPr/>
        </p:nvSpPr>
        <p:spPr>
          <a:xfrm>
            <a:off x="2659285" y="6521450"/>
            <a:ext cx="2808252" cy="1593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Light"/>
              <a:buNone/>
              <a:defRPr sz="11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Light"/>
              <a:buNone/>
              <a:defRPr sz="11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Light"/>
              <a:buNone/>
              <a:defRPr sz="11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Light"/>
              <a:buNone/>
              <a:defRPr sz="11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Light"/>
              <a:buNone/>
              <a:defRPr sz="11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Light"/>
              <a:buNone/>
              <a:defRPr sz="11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Light"/>
              <a:buNone/>
              <a:defRPr sz="11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Light"/>
              <a:buNone/>
              <a:defRPr sz="11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Light"/>
              <a:buNone/>
              <a:defRPr sz="11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Light"/>
              <a:buNone/>
              <a:tabLst/>
              <a:defRPr/>
            </a:pPr>
            <a:r>
              <a:rPr lang="pt-PT" sz="1650" spc="210" dirty="0">
                <a:solidFill>
                  <a:srgbClr val="222020"/>
                </a:solidFill>
                <a:latin typeface="Trebuchet MS"/>
                <a:ea typeface="+mn-ea"/>
              </a:rPr>
              <a:t>Planificação de algumas ideias e pensamentos</a:t>
            </a:r>
          </a:p>
        </p:txBody>
      </p:sp>
      <p:sp>
        <p:nvSpPr>
          <p:cNvPr id="45" name="Google Shape;277;p25">
            <a:extLst>
              <a:ext uri="{FF2B5EF4-FFF2-40B4-BE49-F238E27FC236}">
                <a16:creationId xmlns:a16="http://schemas.microsoft.com/office/drawing/2014/main" id="{C75F3A14-24E7-42EF-8E0B-FD6C27C231B6}"/>
              </a:ext>
            </a:extLst>
          </p:cNvPr>
          <p:cNvSpPr txBox="1">
            <a:spLocks/>
          </p:cNvSpPr>
          <p:nvPr/>
        </p:nvSpPr>
        <p:spPr>
          <a:xfrm>
            <a:off x="12489208" y="6342963"/>
            <a:ext cx="1889400" cy="1238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Light"/>
              <a:buNone/>
              <a:defRPr sz="11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Light"/>
              <a:buNone/>
              <a:defRPr sz="11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Light"/>
              <a:buNone/>
              <a:defRPr sz="11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Light"/>
              <a:buNone/>
              <a:defRPr sz="11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Light"/>
              <a:buNone/>
              <a:defRPr sz="11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Light"/>
              <a:buNone/>
              <a:defRPr sz="11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Light"/>
              <a:buNone/>
              <a:defRPr sz="11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Light"/>
              <a:buNone/>
              <a:defRPr sz="11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Light"/>
              <a:buNone/>
              <a:defRPr sz="11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Light"/>
              <a:buNone/>
              <a:tabLst/>
              <a:defRPr/>
            </a:pPr>
            <a:r>
              <a:rPr lang="pt-PT" sz="1650" spc="210" dirty="0">
                <a:solidFill>
                  <a:srgbClr val="222020"/>
                </a:solidFill>
                <a:latin typeface="Trebuchet MS"/>
                <a:ea typeface="+mn-ea"/>
              </a:rPr>
              <a:t>Início da criação da plataforma web</a:t>
            </a:r>
          </a:p>
        </p:txBody>
      </p:sp>
      <p:sp>
        <p:nvSpPr>
          <p:cNvPr id="46" name="Google Shape;278;p25">
            <a:extLst>
              <a:ext uri="{FF2B5EF4-FFF2-40B4-BE49-F238E27FC236}">
                <a16:creationId xmlns:a16="http://schemas.microsoft.com/office/drawing/2014/main" id="{B954AF35-741A-EE02-9930-2365293A5EA6}"/>
              </a:ext>
            </a:extLst>
          </p:cNvPr>
          <p:cNvSpPr txBox="1">
            <a:spLocks/>
          </p:cNvSpPr>
          <p:nvPr/>
        </p:nvSpPr>
        <p:spPr>
          <a:xfrm>
            <a:off x="7626331" y="6332127"/>
            <a:ext cx="2298739" cy="1238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Light"/>
              <a:buNone/>
              <a:defRPr sz="11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Light"/>
              <a:buNone/>
              <a:defRPr sz="11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Light"/>
              <a:buNone/>
              <a:defRPr sz="11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Light"/>
              <a:buNone/>
              <a:defRPr sz="11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Light"/>
              <a:buNone/>
              <a:defRPr sz="11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Light"/>
              <a:buNone/>
              <a:defRPr sz="11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Light"/>
              <a:buNone/>
              <a:defRPr sz="11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Light"/>
              <a:buNone/>
              <a:defRPr sz="11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Light"/>
              <a:buNone/>
              <a:defRPr sz="11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Light"/>
              <a:buNone/>
              <a:tabLst/>
              <a:defRPr/>
            </a:pPr>
            <a:r>
              <a:rPr lang="pt-PT" sz="1650" spc="210" dirty="0">
                <a:solidFill>
                  <a:srgbClr val="222020"/>
                </a:solidFill>
                <a:latin typeface="Trebuchet MS"/>
                <a:ea typeface="+mn-ea"/>
              </a:rPr>
              <a:t>Início da modelação do esquema de base de dados</a:t>
            </a:r>
          </a:p>
        </p:txBody>
      </p:sp>
      <p:sp>
        <p:nvSpPr>
          <p:cNvPr id="47" name="Google Shape;280;p25">
            <a:extLst>
              <a:ext uri="{FF2B5EF4-FFF2-40B4-BE49-F238E27FC236}">
                <a16:creationId xmlns:a16="http://schemas.microsoft.com/office/drawing/2014/main" id="{104788EF-501B-D832-28B1-69844B341F7F}"/>
              </a:ext>
            </a:extLst>
          </p:cNvPr>
          <p:cNvSpPr txBox="1">
            <a:spLocks/>
          </p:cNvSpPr>
          <p:nvPr/>
        </p:nvSpPr>
        <p:spPr>
          <a:xfrm>
            <a:off x="12370182" y="5965294"/>
            <a:ext cx="2129249" cy="302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tabLst/>
              <a:defRPr/>
            </a:pPr>
            <a:r>
              <a:rPr lang="pt-PT" sz="1650" b="1" spc="210" dirty="0">
                <a:solidFill>
                  <a:srgbClr val="222020"/>
                </a:solidFill>
                <a:latin typeface="Trebuchet MS"/>
                <a:ea typeface="+mn-ea"/>
                <a:cs typeface="Roboto Light"/>
              </a:rPr>
              <a:t>INICIAÇÃO DA SEGUNDA PARTE</a:t>
            </a:r>
          </a:p>
        </p:txBody>
      </p:sp>
      <p:sp>
        <p:nvSpPr>
          <p:cNvPr id="48" name="Google Shape;281;p25">
            <a:extLst>
              <a:ext uri="{FF2B5EF4-FFF2-40B4-BE49-F238E27FC236}">
                <a16:creationId xmlns:a16="http://schemas.microsoft.com/office/drawing/2014/main" id="{C37DB1CA-103D-946B-7E33-645468286744}"/>
              </a:ext>
            </a:extLst>
          </p:cNvPr>
          <p:cNvSpPr txBox="1">
            <a:spLocks/>
          </p:cNvSpPr>
          <p:nvPr/>
        </p:nvSpPr>
        <p:spPr>
          <a:xfrm>
            <a:off x="7626331" y="6099670"/>
            <a:ext cx="2243481" cy="1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tabLst/>
              <a:defRPr/>
            </a:pPr>
            <a:r>
              <a:rPr lang="pt-PT" sz="1650" b="1" spc="210" dirty="0">
                <a:solidFill>
                  <a:srgbClr val="222020"/>
                </a:solidFill>
                <a:latin typeface="Trebuchet MS"/>
                <a:ea typeface="+mn-ea"/>
                <a:cs typeface="Roboto Light"/>
              </a:rPr>
              <a:t>INICIAÇÃO DA PRIMEIRA PARTE</a:t>
            </a:r>
          </a:p>
        </p:txBody>
      </p:sp>
      <p:sp>
        <p:nvSpPr>
          <p:cNvPr id="49" name="Google Shape;282;p25">
            <a:extLst>
              <a:ext uri="{FF2B5EF4-FFF2-40B4-BE49-F238E27FC236}">
                <a16:creationId xmlns:a16="http://schemas.microsoft.com/office/drawing/2014/main" id="{0E0B6178-BDA6-30D9-1A31-B56DC7C6F7D6}"/>
              </a:ext>
            </a:extLst>
          </p:cNvPr>
          <p:cNvSpPr/>
          <p:nvPr/>
        </p:nvSpPr>
        <p:spPr>
          <a:xfrm>
            <a:off x="2992996" y="3718772"/>
            <a:ext cx="2132967" cy="1780265"/>
          </a:xfrm>
          <a:custGeom>
            <a:avLst/>
            <a:gdLst/>
            <a:ahLst/>
            <a:cxnLst/>
            <a:rect l="l" t="t" r="r" b="b"/>
            <a:pathLst>
              <a:path w="209468" h="174831" extrusionOk="0">
                <a:moveTo>
                  <a:pt x="198077" y="11364"/>
                </a:moveTo>
                <a:lnTo>
                  <a:pt x="198105" y="12377"/>
                </a:lnTo>
                <a:lnTo>
                  <a:pt x="198105" y="134115"/>
                </a:lnTo>
                <a:cubicBezTo>
                  <a:pt x="198105" y="134854"/>
                  <a:pt x="197803" y="135155"/>
                  <a:pt x="197064" y="135155"/>
                </a:cubicBezTo>
                <a:lnTo>
                  <a:pt x="12294" y="135155"/>
                </a:lnTo>
                <a:cubicBezTo>
                  <a:pt x="11555" y="135155"/>
                  <a:pt x="11254" y="134854"/>
                  <a:pt x="11254" y="134115"/>
                </a:cubicBezTo>
                <a:lnTo>
                  <a:pt x="11254" y="12377"/>
                </a:lnTo>
                <a:lnTo>
                  <a:pt x="11254" y="11364"/>
                </a:lnTo>
                <a:close/>
                <a:moveTo>
                  <a:pt x="11254" y="0"/>
                </a:moveTo>
                <a:lnTo>
                  <a:pt x="11254" y="302"/>
                </a:lnTo>
                <a:cubicBezTo>
                  <a:pt x="5230" y="712"/>
                  <a:pt x="712" y="5531"/>
                  <a:pt x="0" y="11364"/>
                </a:cubicBezTo>
                <a:lnTo>
                  <a:pt x="0" y="12377"/>
                </a:lnTo>
                <a:lnTo>
                  <a:pt x="0" y="134115"/>
                </a:lnTo>
                <a:cubicBezTo>
                  <a:pt x="0" y="136497"/>
                  <a:pt x="630" y="138468"/>
                  <a:pt x="1643" y="140248"/>
                </a:cubicBezTo>
                <a:cubicBezTo>
                  <a:pt x="3998" y="144383"/>
                  <a:pt x="7503" y="146518"/>
                  <a:pt x="12294" y="146518"/>
                </a:cubicBezTo>
                <a:lnTo>
                  <a:pt x="79707" y="146518"/>
                </a:lnTo>
                <a:lnTo>
                  <a:pt x="79707" y="163522"/>
                </a:lnTo>
                <a:lnTo>
                  <a:pt x="66920" y="163522"/>
                </a:lnTo>
                <a:cubicBezTo>
                  <a:pt x="63744" y="163522"/>
                  <a:pt x="61280" y="165987"/>
                  <a:pt x="61280" y="169163"/>
                </a:cubicBezTo>
                <a:cubicBezTo>
                  <a:pt x="61280" y="172339"/>
                  <a:pt x="63744" y="174831"/>
                  <a:pt x="66920" y="174831"/>
                </a:cubicBezTo>
                <a:lnTo>
                  <a:pt x="142466" y="174831"/>
                </a:lnTo>
                <a:cubicBezTo>
                  <a:pt x="145642" y="174831"/>
                  <a:pt x="148216" y="172339"/>
                  <a:pt x="148216" y="169163"/>
                </a:cubicBezTo>
                <a:cubicBezTo>
                  <a:pt x="148216" y="165987"/>
                  <a:pt x="145642" y="163522"/>
                  <a:pt x="142466" y="163522"/>
                </a:cubicBezTo>
                <a:lnTo>
                  <a:pt x="129651" y="163522"/>
                </a:lnTo>
                <a:lnTo>
                  <a:pt x="129651" y="146518"/>
                </a:lnTo>
                <a:lnTo>
                  <a:pt x="197064" y="146518"/>
                </a:lnTo>
                <a:cubicBezTo>
                  <a:pt x="201911" y="146518"/>
                  <a:pt x="205388" y="144437"/>
                  <a:pt x="207715" y="140248"/>
                </a:cubicBezTo>
                <a:cubicBezTo>
                  <a:pt x="208783" y="138359"/>
                  <a:pt x="209468" y="136360"/>
                  <a:pt x="209468" y="134115"/>
                </a:cubicBezTo>
                <a:lnTo>
                  <a:pt x="209468" y="12377"/>
                </a:lnTo>
                <a:lnTo>
                  <a:pt x="209468" y="11364"/>
                </a:lnTo>
                <a:cubicBezTo>
                  <a:pt x="208756" y="5531"/>
                  <a:pt x="203909" y="712"/>
                  <a:pt x="198105" y="302"/>
                </a:cubicBezTo>
                <a:lnTo>
                  <a:pt x="198105" y="0"/>
                </a:lnTo>
                <a:close/>
              </a:path>
            </a:pathLst>
          </a:custGeom>
          <a:solidFill>
            <a:srgbClr val="2220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52" name="Imagem 51">
            <a:extLst>
              <a:ext uri="{FF2B5EF4-FFF2-40B4-BE49-F238E27FC236}">
                <a16:creationId xmlns:a16="http://schemas.microsoft.com/office/drawing/2014/main" id="{0CEA245B-341A-147B-42AD-8BF3C27651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4356" y="4045380"/>
            <a:ext cx="898111" cy="898111"/>
          </a:xfrm>
          <a:prstGeom prst="rect">
            <a:avLst/>
          </a:prstGeom>
        </p:spPr>
      </p:pic>
      <p:pic>
        <p:nvPicPr>
          <p:cNvPr id="53" name="Imagem 52">
            <a:extLst>
              <a:ext uri="{FF2B5EF4-FFF2-40B4-BE49-F238E27FC236}">
                <a16:creationId xmlns:a16="http://schemas.microsoft.com/office/drawing/2014/main" id="{5BA8BFAD-D690-0CA2-C932-D3794ECA7F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600"/>
                    </a14:imgEffect>
                    <a14:imgEffect>
                      <a14:brightnessContrast bright="-14000" contrast="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960350" y="3958642"/>
            <a:ext cx="1020740" cy="1020740"/>
          </a:xfrm>
          <a:prstGeom prst="rect">
            <a:avLst/>
          </a:prstGeom>
        </p:spPr>
      </p:pic>
      <p:pic>
        <p:nvPicPr>
          <p:cNvPr id="54" name="Imagem 53">
            <a:extLst>
              <a:ext uri="{FF2B5EF4-FFF2-40B4-BE49-F238E27FC236}">
                <a16:creationId xmlns:a16="http://schemas.microsoft.com/office/drawing/2014/main" id="{F1034BB4-FB44-AF0E-622F-5B3FD23E3A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35950" y="3938005"/>
            <a:ext cx="1066800" cy="1066800"/>
          </a:xfrm>
          <a:prstGeom prst="rect">
            <a:avLst/>
          </a:prstGeom>
        </p:spPr>
      </p:pic>
      <p:sp>
        <p:nvSpPr>
          <p:cNvPr id="68" name="Google Shape;281;p25">
            <a:extLst>
              <a:ext uri="{FF2B5EF4-FFF2-40B4-BE49-F238E27FC236}">
                <a16:creationId xmlns:a16="http://schemas.microsoft.com/office/drawing/2014/main" id="{1343BFB8-0DD0-A806-8CB1-B48AAB96F724}"/>
              </a:ext>
            </a:extLst>
          </p:cNvPr>
          <p:cNvSpPr txBox="1">
            <a:spLocks/>
          </p:cNvSpPr>
          <p:nvPr/>
        </p:nvSpPr>
        <p:spPr>
          <a:xfrm>
            <a:off x="2933623" y="6071342"/>
            <a:ext cx="2243481" cy="1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tabLst/>
              <a:defRPr/>
            </a:pPr>
            <a:r>
              <a:rPr lang="pt-PT" sz="1650" b="1" spc="210" dirty="0">
                <a:solidFill>
                  <a:srgbClr val="222020"/>
                </a:solidFill>
                <a:latin typeface="Trebuchet MS"/>
                <a:ea typeface="+mn-ea"/>
                <a:cs typeface="Roboto Light"/>
              </a:rPr>
              <a:t>PESQUISA</a:t>
            </a:r>
          </a:p>
        </p:txBody>
      </p:sp>
      <p:sp>
        <p:nvSpPr>
          <p:cNvPr id="69" name="Google Shape;282;p25">
            <a:extLst>
              <a:ext uri="{FF2B5EF4-FFF2-40B4-BE49-F238E27FC236}">
                <a16:creationId xmlns:a16="http://schemas.microsoft.com/office/drawing/2014/main" id="{FC4256B0-13BF-0E91-F961-179F7D179CEC}"/>
              </a:ext>
            </a:extLst>
          </p:cNvPr>
          <p:cNvSpPr/>
          <p:nvPr/>
        </p:nvSpPr>
        <p:spPr>
          <a:xfrm>
            <a:off x="7681589" y="3721366"/>
            <a:ext cx="2132967" cy="1780265"/>
          </a:xfrm>
          <a:custGeom>
            <a:avLst/>
            <a:gdLst/>
            <a:ahLst/>
            <a:cxnLst/>
            <a:rect l="l" t="t" r="r" b="b"/>
            <a:pathLst>
              <a:path w="209468" h="174831" extrusionOk="0">
                <a:moveTo>
                  <a:pt x="198077" y="11364"/>
                </a:moveTo>
                <a:lnTo>
                  <a:pt x="198105" y="12377"/>
                </a:lnTo>
                <a:lnTo>
                  <a:pt x="198105" y="134115"/>
                </a:lnTo>
                <a:cubicBezTo>
                  <a:pt x="198105" y="134854"/>
                  <a:pt x="197803" y="135155"/>
                  <a:pt x="197064" y="135155"/>
                </a:cubicBezTo>
                <a:lnTo>
                  <a:pt x="12294" y="135155"/>
                </a:lnTo>
                <a:cubicBezTo>
                  <a:pt x="11555" y="135155"/>
                  <a:pt x="11254" y="134854"/>
                  <a:pt x="11254" y="134115"/>
                </a:cubicBezTo>
                <a:lnTo>
                  <a:pt x="11254" y="12377"/>
                </a:lnTo>
                <a:lnTo>
                  <a:pt x="11254" y="11364"/>
                </a:lnTo>
                <a:close/>
                <a:moveTo>
                  <a:pt x="11254" y="0"/>
                </a:moveTo>
                <a:lnTo>
                  <a:pt x="11254" y="302"/>
                </a:lnTo>
                <a:cubicBezTo>
                  <a:pt x="5230" y="712"/>
                  <a:pt x="712" y="5531"/>
                  <a:pt x="0" y="11364"/>
                </a:cubicBezTo>
                <a:lnTo>
                  <a:pt x="0" y="12377"/>
                </a:lnTo>
                <a:lnTo>
                  <a:pt x="0" y="134115"/>
                </a:lnTo>
                <a:cubicBezTo>
                  <a:pt x="0" y="136497"/>
                  <a:pt x="630" y="138468"/>
                  <a:pt x="1643" y="140248"/>
                </a:cubicBezTo>
                <a:cubicBezTo>
                  <a:pt x="3998" y="144383"/>
                  <a:pt x="7503" y="146518"/>
                  <a:pt x="12294" y="146518"/>
                </a:cubicBezTo>
                <a:lnTo>
                  <a:pt x="79707" y="146518"/>
                </a:lnTo>
                <a:lnTo>
                  <a:pt x="79707" y="163522"/>
                </a:lnTo>
                <a:lnTo>
                  <a:pt x="66920" y="163522"/>
                </a:lnTo>
                <a:cubicBezTo>
                  <a:pt x="63744" y="163522"/>
                  <a:pt x="61280" y="165987"/>
                  <a:pt x="61280" y="169163"/>
                </a:cubicBezTo>
                <a:cubicBezTo>
                  <a:pt x="61280" y="172339"/>
                  <a:pt x="63744" y="174831"/>
                  <a:pt x="66920" y="174831"/>
                </a:cubicBezTo>
                <a:lnTo>
                  <a:pt x="142466" y="174831"/>
                </a:lnTo>
                <a:cubicBezTo>
                  <a:pt x="145642" y="174831"/>
                  <a:pt x="148216" y="172339"/>
                  <a:pt x="148216" y="169163"/>
                </a:cubicBezTo>
                <a:cubicBezTo>
                  <a:pt x="148216" y="165987"/>
                  <a:pt x="145642" y="163522"/>
                  <a:pt x="142466" y="163522"/>
                </a:cubicBezTo>
                <a:lnTo>
                  <a:pt x="129651" y="163522"/>
                </a:lnTo>
                <a:lnTo>
                  <a:pt x="129651" y="146518"/>
                </a:lnTo>
                <a:lnTo>
                  <a:pt x="197064" y="146518"/>
                </a:lnTo>
                <a:cubicBezTo>
                  <a:pt x="201911" y="146518"/>
                  <a:pt x="205388" y="144437"/>
                  <a:pt x="207715" y="140248"/>
                </a:cubicBezTo>
                <a:cubicBezTo>
                  <a:pt x="208783" y="138359"/>
                  <a:pt x="209468" y="136360"/>
                  <a:pt x="209468" y="134115"/>
                </a:cubicBezTo>
                <a:lnTo>
                  <a:pt x="209468" y="12377"/>
                </a:lnTo>
                <a:lnTo>
                  <a:pt x="209468" y="11364"/>
                </a:lnTo>
                <a:cubicBezTo>
                  <a:pt x="208756" y="5531"/>
                  <a:pt x="203909" y="712"/>
                  <a:pt x="198105" y="302"/>
                </a:cubicBezTo>
                <a:lnTo>
                  <a:pt x="198105" y="0"/>
                </a:lnTo>
                <a:close/>
              </a:path>
            </a:pathLst>
          </a:custGeom>
          <a:solidFill>
            <a:srgbClr val="2220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71" name="Google Shape;282;p25">
            <a:extLst>
              <a:ext uri="{FF2B5EF4-FFF2-40B4-BE49-F238E27FC236}">
                <a16:creationId xmlns:a16="http://schemas.microsoft.com/office/drawing/2014/main" id="{F19C3EE4-4DFF-91F2-3E71-FACC7C650849}"/>
              </a:ext>
            </a:extLst>
          </p:cNvPr>
          <p:cNvSpPr/>
          <p:nvPr/>
        </p:nvSpPr>
        <p:spPr>
          <a:xfrm>
            <a:off x="12370182" y="3718772"/>
            <a:ext cx="2132967" cy="1780265"/>
          </a:xfrm>
          <a:custGeom>
            <a:avLst/>
            <a:gdLst/>
            <a:ahLst/>
            <a:cxnLst/>
            <a:rect l="l" t="t" r="r" b="b"/>
            <a:pathLst>
              <a:path w="209468" h="174831" extrusionOk="0">
                <a:moveTo>
                  <a:pt x="198077" y="11364"/>
                </a:moveTo>
                <a:lnTo>
                  <a:pt x="198105" y="12377"/>
                </a:lnTo>
                <a:lnTo>
                  <a:pt x="198105" y="134115"/>
                </a:lnTo>
                <a:cubicBezTo>
                  <a:pt x="198105" y="134854"/>
                  <a:pt x="197803" y="135155"/>
                  <a:pt x="197064" y="135155"/>
                </a:cubicBezTo>
                <a:lnTo>
                  <a:pt x="12294" y="135155"/>
                </a:lnTo>
                <a:cubicBezTo>
                  <a:pt x="11555" y="135155"/>
                  <a:pt x="11254" y="134854"/>
                  <a:pt x="11254" y="134115"/>
                </a:cubicBezTo>
                <a:lnTo>
                  <a:pt x="11254" y="12377"/>
                </a:lnTo>
                <a:lnTo>
                  <a:pt x="11254" y="11364"/>
                </a:lnTo>
                <a:close/>
                <a:moveTo>
                  <a:pt x="11254" y="0"/>
                </a:moveTo>
                <a:lnTo>
                  <a:pt x="11254" y="302"/>
                </a:lnTo>
                <a:cubicBezTo>
                  <a:pt x="5230" y="712"/>
                  <a:pt x="712" y="5531"/>
                  <a:pt x="0" y="11364"/>
                </a:cubicBezTo>
                <a:lnTo>
                  <a:pt x="0" y="12377"/>
                </a:lnTo>
                <a:lnTo>
                  <a:pt x="0" y="134115"/>
                </a:lnTo>
                <a:cubicBezTo>
                  <a:pt x="0" y="136497"/>
                  <a:pt x="630" y="138468"/>
                  <a:pt x="1643" y="140248"/>
                </a:cubicBezTo>
                <a:cubicBezTo>
                  <a:pt x="3998" y="144383"/>
                  <a:pt x="7503" y="146518"/>
                  <a:pt x="12294" y="146518"/>
                </a:cubicBezTo>
                <a:lnTo>
                  <a:pt x="79707" y="146518"/>
                </a:lnTo>
                <a:lnTo>
                  <a:pt x="79707" y="163522"/>
                </a:lnTo>
                <a:lnTo>
                  <a:pt x="66920" y="163522"/>
                </a:lnTo>
                <a:cubicBezTo>
                  <a:pt x="63744" y="163522"/>
                  <a:pt x="61280" y="165987"/>
                  <a:pt x="61280" y="169163"/>
                </a:cubicBezTo>
                <a:cubicBezTo>
                  <a:pt x="61280" y="172339"/>
                  <a:pt x="63744" y="174831"/>
                  <a:pt x="66920" y="174831"/>
                </a:cubicBezTo>
                <a:lnTo>
                  <a:pt x="142466" y="174831"/>
                </a:lnTo>
                <a:cubicBezTo>
                  <a:pt x="145642" y="174831"/>
                  <a:pt x="148216" y="172339"/>
                  <a:pt x="148216" y="169163"/>
                </a:cubicBezTo>
                <a:cubicBezTo>
                  <a:pt x="148216" y="165987"/>
                  <a:pt x="145642" y="163522"/>
                  <a:pt x="142466" y="163522"/>
                </a:cubicBezTo>
                <a:lnTo>
                  <a:pt x="129651" y="163522"/>
                </a:lnTo>
                <a:lnTo>
                  <a:pt x="129651" y="146518"/>
                </a:lnTo>
                <a:lnTo>
                  <a:pt x="197064" y="146518"/>
                </a:lnTo>
                <a:cubicBezTo>
                  <a:pt x="201911" y="146518"/>
                  <a:pt x="205388" y="144437"/>
                  <a:pt x="207715" y="140248"/>
                </a:cubicBezTo>
                <a:cubicBezTo>
                  <a:pt x="208783" y="138359"/>
                  <a:pt x="209468" y="136360"/>
                  <a:pt x="209468" y="134115"/>
                </a:cubicBezTo>
                <a:lnTo>
                  <a:pt x="209468" y="12377"/>
                </a:lnTo>
                <a:lnTo>
                  <a:pt x="209468" y="11364"/>
                </a:lnTo>
                <a:cubicBezTo>
                  <a:pt x="208756" y="5531"/>
                  <a:pt x="203909" y="712"/>
                  <a:pt x="198105" y="302"/>
                </a:cubicBezTo>
                <a:lnTo>
                  <a:pt x="198105" y="0"/>
                </a:lnTo>
                <a:close/>
              </a:path>
            </a:pathLst>
          </a:custGeom>
          <a:solidFill>
            <a:srgbClr val="2220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076002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7838" y="87858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80" h="386080">
                <a:moveTo>
                  <a:pt x="0" y="93599"/>
                </a:moveTo>
                <a:lnTo>
                  <a:pt x="93598" y="0"/>
                </a:lnTo>
                <a:lnTo>
                  <a:pt x="192950" y="99352"/>
                </a:lnTo>
                <a:lnTo>
                  <a:pt x="292308" y="0"/>
                </a:lnTo>
                <a:lnTo>
                  <a:pt x="385901" y="93599"/>
                </a:lnTo>
                <a:lnTo>
                  <a:pt x="286549" y="192951"/>
                </a:lnTo>
                <a:lnTo>
                  <a:pt x="385901" y="292303"/>
                </a:lnTo>
                <a:lnTo>
                  <a:pt x="292308" y="385902"/>
                </a:lnTo>
                <a:lnTo>
                  <a:pt x="192950" y="286550"/>
                </a:lnTo>
                <a:lnTo>
                  <a:pt x="93598" y="385902"/>
                </a:lnTo>
                <a:lnTo>
                  <a:pt x="0" y="292303"/>
                </a:lnTo>
                <a:lnTo>
                  <a:pt x="99357" y="192951"/>
                </a:lnTo>
                <a:lnTo>
                  <a:pt x="0" y="93599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25654" y="87858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80" h="386080">
                <a:moveTo>
                  <a:pt x="0" y="93599"/>
                </a:moveTo>
                <a:lnTo>
                  <a:pt x="93592" y="0"/>
                </a:lnTo>
                <a:lnTo>
                  <a:pt x="192950" y="99352"/>
                </a:lnTo>
                <a:lnTo>
                  <a:pt x="292302" y="0"/>
                </a:lnTo>
                <a:lnTo>
                  <a:pt x="385896" y="93599"/>
                </a:lnTo>
                <a:lnTo>
                  <a:pt x="286543" y="192951"/>
                </a:lnTo>
                <a:lnTo>
                  <a:pt x="385896" y="292303"/>
                </a:lnTo>
                <a:lnTo>
                  <a:pt x="292302" y="385902"/>
                </a:lnTo>
                <a:lnTo>
                  <a:pt x="192950" y="286550"/>
                </a:lnTo>
                <a:lnTo>
                  <a:pt x="93592" y="385902"/>
                </a:lnTo>
                <a:lnTo>
                  <a:pt x="0" y="292303"/>
                </a:lnTo>
                <a:lnTo>
                  <a:pt x="99351" y="192951"/>
                </a:lnTo>
                <a:lnTo>
                  <a:pt x="0" y="93599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163463" y="87858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80" h="386080">
                <a:moveTo>
                  <a:pt x="0" y="93599"/>
                </a:moveTo>
                <a:lnTo>
                  <a:pt x="93598" y="0"/>
                </a:lnTo>
                <a:lnTo>
                  <a:pt x="192957" y="99352"/>
                </a:lnTo>
                <a:lnTo>
                  <a:pt x="292308" y="0"/>
                </a:lnTo>
                <a:lnTo>
                  <a:pt x="385907" y="93599"/>
                </a:lnTo>
                <a:lnTo>
                  <a:pt x="286543" y="192951"/>
                </a:lnTo>
                <a:lnTo>
                  <a:pt x="385907" y="292303"/>
                </a:lnTo>
                <a:lnTo>
                  <a:pt x="292308" y="385902"/>
                </a:lnTo>
                <a:lnTo>
                  <a:pt x="192957" y="286550"/>
                </a:lnTo>
                <a:lnTo>
                  <a:pt x="93598" y="385902"/>
                </a:lnTo>
                <a:lnTo>
                  <a:pt x="0" y="292303"/>
                </a:lnTo>
                <a:lnTo>
                  <a:pt x="99358" y="192951"/>
                </a:lnTo>
                <a:lnTo>
                  <a:pt x="0" y="93599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7838" y="650151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80" h="386080">
                <a:moveTo>
                  <a:pt x="0" y="93599"/>
                </a:moveTo>
                <a:lnTo>
                  <a:pt x="93598" y="0"/>
                </a:lnTo>
                <a:lnTo>
                  <a:pt x="192950" y="99352"/>
                </a:lnTo>
                <a:lnTo>
                  <a:pt x="292308" y="0"/>
                </a:lnTo>
                <a:lnTo>
                  <a:pt x="385901" y="93599"/>
                </a:lnTo>
                <a:lnTo>
                  <a:pt x="286549" y="192951"/>
                </a:lnTo>
                <a:lnTo>
                  <a:pt x="385901" y="292303"/>
                </a:lnTo>
                <a:lnTo>
                  <a:pt x="292308" y="385902"/>
                </a:lnTo>
                <a:lnTo>
                  <a:pt x="192950" y="286550"/>
                </a:lnTo>
                <a:lnTo>
                  <a:pt x="93598" y="385902"/>
                </a:lnTo>
                <a:lnTo>
                  <a:pt x="0" y="292303"/>
                </a:lnTo>
                <a:lnTo>
                  <a:pt x="99357" y="192951"/>
                </a:lnTo>
                <a:lnTo>
                  <a:pt x="0" y="93599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25654" y="650151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80" h="386080">
                <a:moveTo>
                  <a:pt x="0" y="93599"/>
                </a:moveTo>
                <a:lnTo>
                  <a:pt x="93592" y="0"/>
                </a:lnTo>
                <a:lnTo>
                  <a:pt x="192950" y="99352"/>
                </a:lnTo>
                <a:lnTo>
                  <a:pt x="292302" y="0"/>
                </a:lnTo>
                <a:lnTo>
                  <a:pt x="385896" y="93599"/>
                </a:lnTo>
                <a:lnTo>
                  <a:pt x="286543" y="192951"/>
                </a:lnTo>
                <a:lnTo>
                  <a:pt x="385896" y="292303"/>
                </a:lnTo>
                <a:lnTo>
                  <a:pt x="292302" y="385902"/>
                </a:lnTo>
                <a:lnTo>
                  <a:pt x="192950" y="286550"/>
                </a:lnTo>
                <a:lnTo>
                  <a:pt x="93592" y="385902"/>
                </a:lnTo>
                <a:lnTo>
                  <a:pt x="0" y="292303"/>
                </a:lnTo>
                <a:lnTo>
                  <a:pt x="99351" y="192951"/>
                </a:lnTo>
                <a:lnTo>
                  <a:pt x="0" y="93599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63463" y="650151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80" h="386080">
                <a:moveTo>
                  <a:pt x="0" y="93599"/>
                </a:moveTo>
                <a:lnTo>
                  <a:pt x="93598" y="0"/>
                </a:lnTo>
                <a:lnTo>
                  <a:pt x="192957" y="99352"/>
                </a:lnTo>
                <a:lnTo>
                  <a:pt x="292308" y="0"/>
                </a:lnTo>
                <a:lnTo>
                  <a:pt x="385907" y="93599"/>
                </a:lnTo>
                <a:lnTo>
                  <a:pt x="286543" y="192951"/>
                </a:lnTo>
                <a:lnTo>
                  <a:pt x="385907" y="292303"/>
                </a:lnTo>
                <a:lnTo>
                  <a:pt x="292308" y="385902"/>
                </a:lnTo>
                <a:lnTo>
                  <a:pt x="192957" y="286550"/>
                </a:lnTo>
                <a:lnTo>
                  <a:pt x="93598" y="385902"/>
                </a:lnTo>
                <a:lnTo>
                  <a:pt x="0" y="292303"/>
                </a:lnTo>
                <a:lnTo>
                  <a:pt x="99358" y="192951"/>
                </a:lnTo>
                <a:lnTo>
                  <a:pt x="0" y="93599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7838" y="1212443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80" h="386080">
                <a:moveTo>
                  <a:pt x="0" y="93599"/>
                </a:moveTo>
                <a:lnTo>
                  <a:pt x="93598" y="0"/>
                </a:lnTo>
                <a:lnTo>
                  <a:pt x="192950" y="99364"/>
                </a:lnTo>
                <a:lnTo>
                  <a:pt x="292308" y="0"/>
                </a:lnTo>
                <a:lnTo>
                  <a:pt x="385901" y="93599"/>
                </a:lnTo>
                <a:lnTo>
                  <a:pt x="286549" y="192951"/>
                </a:lnTo>
                <a:lnTo>
                  <a:pt x="385901" y="292315"/>
                </a:lnTo>
                <a:lnTo>
                  <a:pt x="292308" y="385902"/>
                </a:lnTo>
                <a:lnTo>
                  <a:pt x="192950" y="286550"/>
                </a:lnTo>
                <a:lnTo>
                  <a:pt x="93598" y="385902"/>
                </a:lnTo>
                <a:lnTo>
                  <a:pt x="0" y="292315"/>
                </a:lnTo>
                <a:lnTo>
                  <a:pt x="99357" y="192951"/>
                </a:lnTo>
                <a:lnTo>
                  <a:pt x="0" y="93599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25654" y="1212443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80" h="386080">
                <a:moveTo>
                  <a:pt x="0" y="93599"/>
                </a:moveTo>
                <a:lnTo>
                  <a:pt x="93592" y="0"/>
                </a:lnTo>
                <a:lnTo>
                  <a:pt x="192950" y="99364"/>
                </a:lnTo>
                <a:lnTo>
                  <a:pt x="292302" y="0"/>
                </a:lnTo>
                <a:lnTo>
                  <a:pt x="385896" y="93599"/>
                </a:lnTo>
                <a:lnTo>
                  <a:pt x="286543" y="192951"/>
                </a:lnTo>
                <a:lnTo>
                  <a:pt x="385896" y="292315"/>
                </a:lnTo>
                <a:lnTo>
                  <a:pt x="292302" y="385902"/>
                </a:lnTo>
                <a:lnTo>
                  <a:pt x="192950" y="286550"/>
                </a:lnTo>
                <a:lnTo>
                  <a:pt x="93592" y="385902"/>
                </a:lnTo>
                <a:lnTo>
                  <a:pt x="0" y="292315"/>
                </a:lnTo>
                <a:lnTo>
                  <a:pt x="99351" y="192951"/>
                </a:lnTo>
                <a:lnTo>
                  <a:pt x="0" y="93599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163463" y="1212443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80" h="386080">
                <a:moveTo>
                  <a:pt x="0" y="93599"/>
                </a:moveTo>
                <a:lnTo>
                  <a:pt x="93598" y="0"/>
                </a:lnTo>
                <a:lnTo>
                  <a:pt x="192957" y="99364"/>
                </a:lnTo>
                <a:lnTo>
                  <a:pt x="292308" y="0"/>
                </a:lnTo>
                <a:lnTo>
                  <a:pt x="385907" y="93599"/>
                </a:lnTo>
                <a:lnTo>
                  <a:pt x="286543" y="192951"/>
                </a:lnTo>
                <a:lnTo>
                  <a:pt x="385907" y="292315"/>
                </a:lnTo>
                <a:lnTo>
                  <a:pt x="292308" y="385902"/>
                </a:lnTo>
                <a:lnTo>
                  <a:pt x="192957" y="286550"/>
                </a:lnTo>
                <a:lnTo>
                  <a:pt x="93598" y="385902"/>
                </a:lnTo>
                <a:lnTo>
                  <a:pt x="0" y="292315"/>
                </a:lnTo>
                <a:lnTo>
                  <a:pt x="99358" y="192951"/>
                </a:lnTo>
                <a:lnTo>
                  <a:pt x="0" y="93599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6737804" y="8688235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80" h="386079">
                <a:moveTo>
                  <a:pt x="0" y="93599"/>
                </a:moveTo>
                <a:lnTo>
                  <a:pt x="93598" y="0"/>
                </a:lnTo>
                <a:lnTo>
                  <a:pt x="193039" y="99364"/>
                </a:lnTo>
                <a:lnTo>
                  <a:pt x="292353" y="0"/>
                </a:lnTo>
                <a:lnTo>
                  <a:pt x="385952" y="93599"/>
                </a:lnTo>
                <a:lnTo>
                  <a:pt x="286511" y="192951"/>
                </a:lnTo>
                <a:lnTo>
                  <a:pt x="385952" y="292315"/>
                </a:lnTo>
                <a:lnTo>
                  <a:pt x="292353" y="385909"/>
                </a:lnTo>
                <a:lnTo>
                  <a:pt x="193039" y="286550"/>
                </a:lnTo>
                <a:lnTo>
                  <a:pt x="93598" y="385909"/>
                </a:lnTo>
                <a:lnTo>
                  <a:pt x="0" y="292315"/>
                </a:lnTo>
                <a:lnTo>
                  <a:pt x="99440" y="192951"/>
                </a:lnTo>
                <a:lnTo>
                  <a:pt x="0" y="93599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7275647" y="8688235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80" h="386079">
                <a:moveTo>
                  <a:pt x="0" y="93599"/>
                </a:moveTo>
                <a:lnTo>
                  <a:pt x="93598" y="0"/>
                </a:lnTo>
                <a:lnTo>
                  <a:pt x="192912" y="99364"/>
                </a:lnTo>
                <a:lnTo>
                  <a:pt x="292353" y="0"/>
                </a:lnTo>
                <a:lnTo>
                  <a:pt x="385952" y="93599"/>
                </a:lnTo>
                <a:lnTo>
                  <a:pt x="286511" y="192951"/>
                </a:lnTo>
                <a:lnTo>
                  <a:pt x="385952" y="292315"/>
                </a:lnTo>
                <a:lnTo>
                  <a:pt x="292353" y="385909"/>
                </a:lnTo>
                <a:lnTo>
                  <a:pt x="192912" y="286550"/>
                </a:lnTo>
                <a:lnTo>
                  <a:pt x="93598" y="385909"/>
                </a:lnTo>
                <a:lnTo>
                  <a:pt x="0" y="292315"/>
                </a:lnTo>
                <a:lnTo>
                  <a:pt x="99313" y="192951"/>
                </a:lnTo>
                <a:lnTo>
                  <a:pt x="0" y="93599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7813492" y="8688235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80" h="386079">
                <a:moveTo>
                  <a:pt x="0" y="93599"/>
                </a:moveTo>
                <a:lnTo>
                  <a:pt x="93598" y="0"/>
                </a:lnTo>
                <a:lnTo>
                  <a:pt x="192912" y="99364"/>
                </a:lnTo>
                <a:lnTo>
                  <a:pt x="292226" y="0"/>
                </a:lnTo>
                <a:lnTo>
                  <a:pt x="385825" y="93599"/>
                </a:lnTo>
                <a:lnTo>
                  <a:pt x="286511" y="192951"/>
                </a:lnTo>
                <a:lnTo>
                  <a:pt x="385825" y="292315"/>
                </a:lnTo>
                <a:lnTo>
                  <a:pt x="292226" y="385909"/>
                </a:lnTo>
                <a:lnTo>
                  <a:pt x="192912" y="286550"/>
                </a:lnTo>
                <a:lnTo>
                  <a:pt x="93598" y="385909"/>
                </a:lnTo>
                <a:lnTo>
                  <a:pt x="0" y="292315"/>
                </a:lnTo>
                <a:lnTo>
                  <a:pt x="99313" y="192951"/>
                </a:lnTo>
                <a:lnTo>
                  <a:pt x="0" y="93599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6737804" y="9250536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80" h="386079">
                <a:moveTo>
                  <a:pt x="0" y="93592"/>
                </a:moveTo>
                <a:lnTo>
                  <a:pt x="93598" y="0"/>
                </a:lnTo>
                <a:lnTo>
                  <a:pt x="193039" y="99352"/>
                </a:lnTo>
                <a:lnTo>
                  <a:pt x="292353" y="0"/>
                </a:lnTo>
                <a:lnTo>
                  <a:pt x="385952" y="93592"/>
                </a:lnTo>
                <a:lnTo>
                  <a:pt x="286511" y="192949"/>
                </a:lnTo>
                <a:lnTo>
                  <a:pt x="385952" y="292301"/>
                </a:lnTo>
                <a:lnTo>
                  <a:pt x="292353" y="385900"/>
                </a:lnTo>
                <a:lnTo>
                  <a:pt x="193039" y="286542"/>
                </a:lnTo>
                <a:lnTo>
                  <a:pt x="93598" y="385900"/>
                </a:lnTo>
                <a:lnTo>
                  <a:pt x="0" y="292301"/>
                </a:lnTo>
                <a:lnTo>
                  <a:pt x="99440" y="192949"/>
                </a:lnTo>
                <a:lnTo>
                  <a:pt x="0" y="93592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7275647" y="9250536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80" h="386079">
                <a:moveTo>
                  <a:pt x="0" y="93592"/>
                </a:moveTo>
                <a:lnTo>
                  <a:pt x="93598" y="0"/>
                </a:lnTo>
                <a:lnTo>
                  <a:pt x="192912" y="99352"/>
                </a:lnTo>
                <a:lnTo>
                  <a:pt x="292353" y="0"/>
                </a:lnTo>
                <a:lnTo>
                  <a:pt x="385952" y="93592"/>
                </a:lnTo>
                <a:lnTo>
                  <a:pt x="286511" y="192949"/>
                </a:lnTo>
                <a:lnTo>
                  <a:pt x="385952" y="292301"/>
                </a:lnTo>
                <a:lnTo>
                  <a:pt x="292353" y="385900"/>
                </a:lnTo>
                <a:lnTo>
                  <a:pt x="192912" y="286542"/>
                </a:lnTo>
                <a:lnTo>
                  <a:pt x="93598" y="385900"/>
                </a:lnTo>
                <a:lnTo>
                  <a:pt x="0" y="292301"/>
                </a:lnTo>
                <a:lnTo>
                  <a:pt x="99313" y="192949"/>
                </a:lnTo>
                <a:lnTo>
                  <a:pt x="0" y="93592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7813492" y="9250536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80" h="386079">
                <a:moveTo>
                  <a:pt x="0" y="93592"/>
                </a:moveTo>
                <a:lnTo>
                  <a:pt x="93598" y="0"/>
                </a:lnTo>
                <a:lnTo>
                  <a:pt x="192912" y="99352"/>
                </a:lnTo>
                <a:lnTo>
                  <a:pt x="292226" y="0"/>
                </a:lnTo>
                <a:lnTo>
                  <a:pt x="385825" y="93592"/>
                </a:lnTo>
                <a:lnTo>
                  <a:pt x="286511" y="192949"/>
                </a:lnTo>
                <a:lnTo>
                  <a:pt x="385825" y="292301"/>
                </a:lnTo>
                <a:lnTo>
                  <a:pt x="292226" y="385900"/>
                </a:lnTo>
                <a:lnTo>
                  <a:pt x="192912" y="286542"/>
                </a:lnTo>
                <a:lnTo>
                  <a:pt x="93598" y="385900"/>
                </a:lnTo>
                <a:lnTo>
                  <a:pt x="0" y="292301"/>
                </a:lnTo>
                <a:lnTo>
                  <a:pt x="99313" y="192949"/>
                </a:lnTo>
                <a:lnTo>
                  <a:pt x="0" y="93592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6737804" y="9812828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80" h="386079">
                <a:moveTo>
                  <a:pt x="0" y="93592"/>
                </a:moveTo>
                <a:lnTo>
                  <a:pt x="93598" y="0"/>
                </a:lnTo>
                <a:lnTo>
                  <a:pt x="193039" y="99357"/>
                </a:lnTo>
                <a:lnTo>
                  <a:pt x="292353" y="0"/>
                </a:lnTo>
                <a:lnTo>
                  <a:pt x="385952" y="93592"/>
                </a:lnTo>
                <a:lnTo>
                  <a:pt x="286511" y="192949"/>
                </a:lnTo>
                <a:lnTo>
                  <a:pt x="385952" y="292308"/>
                </a:lnTo>
                <a:lnTo>
                  <a:pt x="292353" y="385900"/>
                </a:lnTo>
                <a:lnTo>
                  <a:pt x="193039" y="286547"/>
                </a:lnTo>
                <a:lnTo>
                  <a:pt x="93598" y="385900"/>
                </a:lnTo>
                <a:lnTo>
                  <a:pt x="0" y="292308"/>
                </a:lnTo>
                <a:lnTo>
                  <a:pt x="99440" y="192949"/>
                </a:lnTo>
                <a:lnTo>
                  <a:pt x="0" y="93592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7275647" y="9812828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80" h="386079">
                <a:moveTo>
                  <a:pt x="0" y="93592"/>
                </a:moveTo>
                <a:lnTo>
                  <a:pt x="93598" y="0"/>
                </a:lnTo>
                <a:lnTo>
                  <a:pt x="192912" y="99357"/>
                </a:lnTo>
                <a:lnTo>
                  <a:pt x="292353" y="0"/>
                </a:lnTo>
                <a:lnTo>
                  <a:pt x="385952" y="93592"/>
                </a:lnTo>
                <a:lnTo>
                  <a:pt x="286511" y="192949"/>
                </a:lnTo>
                <a:lnTo>
                  <a:pt x="385952" y="292308"/>
                </a:lnTo>
                <a:lnTo>
                  <a:pt x="292353" y="385900"/>
                </a:lnTo>
                <a:lnTo>
                  <a:pt x="192912" y="286547"/>
                </a:lnTo>
                <a:lnTo>
                  <a:pt x="93598" y="385900"/>
                </a:lnTo>
                <a:lnTo>
                  <a:pt x="0" y="292308"/>
                </a:lnTo>
                <a:lnTo>
                  <a:pt x="99313" y="192949"/>
                </a:lnTo>
                <a:lnTo>
                  <a:pt x="0" y="93592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7813492" y="9812828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80" h="386079">
                <a:moveTo>
                  <a:pt x="0" y="93592"/>
                </a:moveTo>
                <a:lnTo>
                  <a:pt x="93598" y="0"/>
                </a:lnTo>
                <a:lnTo>
                  <a:pt x="192912" y="99357"/>
                </a:lnTo>
                <a:lnTo>
                  <a:pt x="292226" y="0"/>
                </a:lnTo>
                <a:lnTo>
                  <a:pt x="385825" y="93592"/>
                </a:lnTo>
                <a:lnTo>
                  <a:pt x="286511" y="192949"/>
                </a:lnTo>
                <a:lnTo>
                  <a:pt x="385825" y="292308"/>
                </a:lnTo>
                <a:lnTo>
                  <a:pt x="292226" y="385900"/>
                </a:lnTo>
                <a:lnTo>
                  <a:pt x="192912" y="286547"/>
                </a:lnTo>
                <a:lnTo>
                  <a:pt x="93598" y="385900"/>
                </a:lnTo>
                <a:lnTo>
                  <a:pt x="0" y="292308"/>
                </a:lnTo>
                <a:lnTo>
                  <a:pt x="99313" y="192949"/>
                </a:lnTo>
                <a:lnTo>
                  <a:pt x="0" y="93592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4110589" y="519125"/>
            <a:ext cx="561975" cy="648970"/>
          </a:xfrm>
          <a:custGeom>
            <a:avLst/>
            <a:gdLst/>
            <a:ahLst/>
            <a:cxnLst/>
            <a:rect l="l" t="t" r="r" b="b"/>
            <a:pathLst>
              <a:path w="561975" h="648969">
                <a:moveTo>
                  <a:pt x="0" y="0"/>
                </a:moveTo>
                <a:lnTo>
                  <a:pt x="0" y="648589"/>
                </a:lnTo>
                <a:lnTo>
                  <a:pt x="561594" y="323938"/>
                </a:lnTo>
                <a:lnTo>
                  <a:pt x="0" y="0"/>
                </a:lnTo>
                <a:close/>
              </a:path>
            </a:pathLst>
          </a:custGeom>
          <a:solidFill>
            <a:srgbClr val="2220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4732635" y="519125"/>
            <a:ext cx="561975" cy="648970"/>
          </a:xfrm>
          <a:custGeom>
            <a:avLst/>
            <a:gdLst/>
            <a:ahLst/>
            <a:cxnLst/>
            <a:rect l="l" t="t" r="r" b="b"/>
            <a:pathLst>
              <a:path w="561975" h="648969">
                <a:moveTo>
                  <a:pt x="0" y="0"/>
                </a:moveTo>
                <a:lnTo>
                  <a:pt x="0" y="648589"/>
                </a:lnTo>
                <a:lnTo>
                  <a:pt x="561594" y="323938"/>
                </a:lnTo>
                <a:lnTo>
                  <a:pt x="0" y="0"/>
                </a:lnTo>
                <a:close/>
              </a:path>
            </a:pathLst>
          </a:custGeom>
          <a:solidFill>
            <a:srgbClr val="2220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5354045" y="519125"/>
            <a:ext cx="561975" cy="648970"/>
          </a:xfrm>
          <a:custGeom>
            <a:avLst/>
            <a:gdLst/>
            <a:ahLst/>
            <a:cxnLst/>
            <a:rect l="l" t="t" r="r" b="b"/>
            <a:pathLst>
              <a:path w="561975" h="648969">
                <a:moveTo>
                  <a:pt x="0" y="0"/>
                </a:moveTo>
                <a:lnTo>
                  <a:pt x="0" y="648589"/>
                </a:lnTo>
                <a:lnTo>
                  <a:pt x="561594" y="323938"/>
                </a:lnTo>
                <a:lnTo>
                  <a:pt x="0" y="0"/>
                </a:lnTo>
                <a:close/>
              </a:path>
            </a:pathLst>
          </a:custGeom>
          <a:solidFill>
            <a:srgbClr val="2220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5975330" y="519125"/>
            <a:ext cx="561975" cy="648970"/>
          </a:xfrm>
          <a:custGeom>
            <a:avLst/>
            <a:gdLst/>
            <a:ahLst/>
            <a:cxnLst/>
            <a:rect l="l" t="t" r="r" b="b"/>
            <a:pathLst>
              <a:path w="561975" h="648969">
                <a:moveTo>
                  <a:pt x="0" y="0"/>
                </a:moveTo>
                <a:lnTo>
                  <a:pt x="0" y="648589"/>
                </a:lnTo>
                <a:lnTo>
                  <a:pt x="561594" y="323938"/>
                </a:lnTo>
                <a:lnTo>
                  <a:pt x="0" y="0"/>
                </a:lnTo>
                <a:close/>
              </a:path>
            </a:pathLst>
          </a:custGeom>
          <a:solidFill>
            <a:srgbClr val="2220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6597376" y="519125"/>
            <a:ext cx="561975" cy="648970"/>
          </a:xfrm>
          <a:custGeom>
            <a:avLst/>
            <a:gdLst/>
            <a:ahLst/>
            <a:cxnLst/>
            <a:rect l="l" t="t" r="r" b="b"/>
            <a:pathLst>
              <a:path w="561975" h="648969">
                <a:moveTo>
                  <a:pt x="0" y="0"/>
                </a:moveTo>
                <a:lnTo>
                  <a:pt x="0" y="648589"/>
                </a:lnTo>
                <a:lnTo>
                  <a:pt x="561594" y="323938"/>
                </a:lnTo>
                <a:lnTo>
                  <a:pt x="0" y="0"/>
                </a:lnTo>
                <a:close/>
              </a:path>
            </a:pathLst>
          </a:custGeom>
          <a:solidFill>
            <a:srgbClr val="2220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7218787" y="519125"/>
            <a:ext cx="559435" cy="647700"/>
          </a:xfrm>
          <a:custGeom>
            <a:avLst/>
            <a:gdLst/>
            <a:ahLst/>
            <a:cxnLst/>
            <a:rect l="l" t="t" r="r" b="b"/>
            <a:pathLst>
              <a:path w="559434" h="647700">
                <a:moveTo>
                  <a:pt x="0" y="0"/>
                </a:moveTo>
                <a:lnTo>
                  <a:pt x="0" y="647699"/>
                </a:lnTo>
                <a:lnTo>
                  <a:pt x="1536" y="647699"/>
                </a:lnTo>
                <a:lnTo>
                  <a:pt x="558925" y="325480"/>
                </a:lnTo>
                <a:lnTo>
                  <a:pt x="558925" y="322398"/>
                </a:lnTo>
                <a:lnTo>
                  <a:pt x="0" y="0"/>
                </a:lnTo>
                <a:close/>
              </a:path>
            </a:pathLst>
          </a:custGeom>
          <a:solidFill>
            <a:srgbClr val="2220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614356" y="9119516"/>
            <a:ext cx="561975" cy="648970"/>
          </a:xfrm>
          <a:custGeom>
            <a:avLst/>
            <a:gdLst/>
            <a:ahLst/>
            <a:cxnLst/>
            <a:rect l="l" t="t" r="r" b="b"/>
            <a:pathLst>
              <a:path w="561975" h="648970">
                <a:moveTo>
                  <a:pt x="561581" y="0"/>
                </a:moveTo>
                <a:lnTo>
                  <a:pt x="0" y="323938"/>
                </a:lnTo>
                <a:lnTo>
                  <a:pt x="561581" y="648592"/>
                </a:lnTo>
                <a:lnTo>
                  <a:pt x="561581" y="0"/>
                </a:lnTo>
                <a:close/>
              </a:path>
            </a:pathLst>
          </a:custGeom>
          <a:solidFill>
            <a:srgbClr val="2220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992996" y="9119516"/>
            <a:ext cx="561975" cy="648970"/>
          </a:xfrm>
          <a:custGeom>
            <a:avLst/>
            <a:gdLst/>
            <a:ahLst/>
            <a:cxnLst/>
            <a:rect l="l" t="t" r="r" b="b"/>
            <a:pathLst>
              <a:path w="561975" h="648970">
                <a:moveTo>
                  <a:pt x="561594" y="0"/>
                </a:moveTo>
                <a:lnTo>
                  <a:pt x="0" y="323938"/>
                </a:lnTo>
                <a:lnTo>
                  <a:pt x="561594" y="648592"/>
                </a:lnTo>
                <a:lnTo>
                  <a:pt x="561594" y="0"/>
                </a:lnTo>
                <a:close/>
              </a:path>
            </a:pathLst>
          </a:custGeom>
          <a:solidFill>
            <a:srgbClr val="2220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371648" y="9119516"/>
            <a:ext cx="561975" cy="648970"/>
          </a:xfrm>
          <a:custGeom>
            <a:avLst/>
            <a:gdLst/>
            <a:ahLst/>
            <a:cxnLst/>
            <a:rect l="l" t="t" r="r" b="b"/>
            <a:pathLst>
              <a:path w="561975" h="648970">
                <a:moveTo>
                  <a:pt x="561594" y="0"/>
                </a:moveTo>
                <a:lnTo>
                  <a:pt x="0" y="323938"/>
                </a:lnTo>
                <a:lnTo>
                  <a:pt x="561594" y="648592"/>
                </a:lnTo>
                <a:lnTo>
                  <a:pt x="561594" y="0"/>
                </a:lnTo>
                <a:close/>
              </a:path>
            </a:pathLst>
          </a:custGeom>
          <a:solidFill>
            <a:srgbClr val="2220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749577" y="9119516"/>
            <a:ext cx="561975" cy="648970"/>
          </a:xfrm>
          <a:custGeom>
            <a:avLst/>
            <a:gdLst/>
            <a:ahLst/>
            <a:cxnLst/>
            <a:rect l="l" t="t" r="r" b="b"/>
            <a:pathLst>
              <a:path w="561975" h="648970">
                <a:moveTo>
                  <a:pt x="561594" y="0"/>
                </a:moveTo>
                <a:lnTo>
                  <a:pt x="0" y="323938"/>
                </a:lnTo>
                <a:lnTo>
                  <a:pt x="561594" y="648592"/>
                </a:lnTo>
                <a:lnTo>
                  <a:pt x="561594" y="0"/>
                </a:lnTo>
                <a:close/>
              </a:path>
            </a:pathLst>
          </a:custGeom>
          <a:solidFill>
            <a:srgbClr val="2220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128231" y="9119516"/>
            <a:ext cx="561975" cy="648970"/>
          </a:xfrm>
          <a:custGeom>
            <a:avLst/>
            <a:gdLst/>
            <a:ahLst/>
            <a:cxnLst/>
            <a:rect l="l" t="t" r="r" b="b"/>
            <a:pathLst>
              <a:path w="561975" h="648970">
                <a:moveTo>
                  <a:pt x="561592" y="0"/>
                </a:moveTo>
                <a:lnTo>
                  <a:pt x="0" y="323938"/>
                </a:lnTo>
                <a:lnTo>
                  <a:pt x="561592" y="648592"/>
                </a:lnTo>
                <a:lnTo>
                  <a:pt x="561592" y="0"/>
                </a:lnTo>
                <a:close/>
              </a:path>
            </a:pathLst>
          </a:custGeom>
          <a:solidFill>
            <a:srgbClr val="2220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06878" y="9119516"/>
            <a:ext cx="561975" cy="648970"/>
          </a:xfrm>
          <a:custGeom>
            <a:avLst/>
            <a:gdLst/>
            <a:ahLst/>
            <a:cxnLst/>
            <a:rect l="l" t="t" r="r" b="b"/>
            <a:pathLst>
              <a:path w="561975" h="648970">
                <a:moveTo>
                  <a:pt x="561592" y="0"/>
                </a:moveTo>
                <a:lnTo>
                  <a:pt x="0" y="323938"/>
                </a:lnTo>
                <a:lnTo>
                  <a:pt x="561592" y="648592"/>
                </a:lnTo>
                <a:lnTo>
                  <a:pt x="561592" y="0"/>
                </a:lnTo>
                <a:close/>
              </a:path>
            </a:pathLst>
          </a:custGeom>
          <a:solidFill>
            <a:srgbClr val="2220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>
            <a:spLocks noGrp="1"/>
          </p:cNvSpPr>
          <p:nvPr>
            <p:ph type="title"/>
          </p:nvPr>
        </p:nvSpPr>
        <p:spPr>
          <a:xfrm>
            <a:off x="2216150" y="1797050"/>
            <a:ext cx="11782331" cy="923971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en-US" sz="5900" spc="-50" dirty="0"/>
              <a:t>PRIMEIRA PARTE - DATABASE</a:t>
            </a:r>
            <a:endParaRPr sz="5900" dirty="0"/>
          </a:p>
        </p:txBody>
      </p:sp>
      <p:sp>
        <p:nvSpPr>
          <p:cNvPr id="33" name="Google Shape;282;p25">
            <a:extLst>
              <a:ext uri="{FF2B5EF4-FFF2-40B4-BE49-F238E27FC236}">
                <a16:creationId xmlns:a16="http://schemas.microsoft.com/office/drawing/2014/main" id="{4759ED02-DD41-9754-9B00-1A99231B070C}"/>
              </a:ext>
            </a:extLst>
          </p:cNvPr>
          <p:cNvSpPr/>
          <p:nvPr/>
        </p:nvSpPr>
        <p:spPr>
          <a:xfrm>
            <a:off x="5677247" y="3109068"/>
            <a:ext cx="7201224" cy="6010448"/>
          </a:xfrm>
          <a:custGeom>
            <a:avLst/>
            <a:gdLst/>
            <a:ahLst/>
            <a:cxnLst/>
            <a:rect l="l" t="t" r="r" b="b"/>
            <a:pathLst>
              <a:path w="209468" h="174831" extrusionOk="0">
                <a:moveTo>
                  <a:pt x="198077" y="11364"/>
                </a:moveTo>
                <a:lnTo>
                  <a:pt x="198105" y="12377"/>
                </a:lnTo>
                <a:lnTo>
                  <a:pt x="198105" y="134115"/>
                </a:lnTo>
                <a:cubicBezTo>
                  <a:pt x="198105" y="134854"/>
                  <a:pt x="197803" y="135155"/>
                  <a:pt x="197064" y="135155"/>
                </a:cubicBezTo>
                <a:lnTo>
                  <a:pt x="12294" y="135155"/>
                </a:lnTo>
                <a:cubicBezTo>
                  <a:pt x="11555" y="135155"/>
                  <a:pt x="11254" y="134854"/>
                  <a:pt x="11254" y="134115"/>
                </a:cubicBezTo>
                <a:lnTo>
                  <a:pt x="11254" y="12377"/>
                </a:lnTo>
                <a:lnTo>
                  <a:pt x="11254" y="11364"/>
                </a:lnTo>
                <a:close/>
                <a:moveTo>
                  <a:pt x="11254" y="0"/>
                </a:moveTo>
                <a:lnTo>
                  <a:pt x="11254" y="302"/>
                </a:lnTo>
                <a:cubicBezTo>
                  <a:pt x="5230" y="712"/>
                  <a:pt x="712" y="5531"/>
                  <a:pt x="0" y="11364"/>
                </a:cubicBezTo>
                <a:lnTo>
                  <a:pt x="0" y="12377"/>
                </a:lnTo>
                <a:lnTo>
                  <a:pt x="0" y="134115"/>
                </a:lnTo>
                <a:cubicBezTo>
                  <a:pt x="0" y="136497"/>
                  <a:pt x="630" y="138468"/>
                  <a:pt x="1643" y="140248"/>
                </a:cubicBezTo>
                <a:cubicBezTo>
                  <a:pt x="3998" y="144383"/>
                  <a:pt x="7503" y="146518"/>
                  <a:pt x="12294" y="146518"/>
                </a:cubicBezTo>
                <a:lnTo>
                  <a:pt x="79707" y="146518"/>
                </a:lnTo>
                <a:lnTo>
                  <a:pt x="79707" y="163522"/>
                </a:lnTo>
                <a:lnTo>
                  <a:pt x="66920" y="163522"/>
                </a:lnTo>
                <a:cubicBezTo>
                  <a:pt x="63744" y="163522"/>
                  <a:pt x="61280" y="165987"/>
                  <a:pt x="61280" y="169163"/>
                </a:cubicBezTo>
                <a:cubicBezTo>
                  <a:pt x="61280" y="172339"/>
                  <a:pt x="63744" y="174831"/>
                  <a:pt x="66920" y="174831"/>
                </a:cubicBezTo>
                <a:lnTo>
                  <a:pt x="142466" y="174831"/>
                </a:lnTo>
                <a:cubicBezTo>
                  <a:pt x="145642" y="174831"/>
                  <a:pt x="148216" y="172339"/>
                  <a:pt x="148216" y="169163"/>
                </a:cubicBezTo>
                <a:cubicBezTo>
                  <a:pt x="148216" y="165987"/>
                  <a:pt x="145642" y="163522"/>
                  <a:pt x="142466" y="163522"/>
                </a:cubicBezTo>
                <a:lnTo>
                  <a:pt x="129651" y="163522"/>
                </a:lnTo>
                <a:lnTo>
                  <a:pt x="129651" y="146518"/>
                </a:lnTo>
                <a:lnTo>
                  <a:pt x="197064" y="146518"/>
                </a:lnTo>
                <a:cubicBezTo>
                  <a:pt x="201911" y="146518"/>
                  <a:pt x="205388" y="144437"/>
                  <a:pt x="207715" y="140248"/>
                </a:cubicBezTo>
                <a:cubicBezTo>
                  <a:pt x="208783" y="138359"/>
                  <a:pt x="209468" y="136360"/>
                  <a:pt x="209468" y="134115"/>
                </a:cubicBezTo>
                <a:lnTo>
                  <a:pt x="209468" y="12377"/>
                </a:lnTo>
                <a:lnTo>
                  <a:pt x="209468" y="11364"/>
                </a:lnTo>
                <a:cubicBezTo>
                  <a:pt x="208756" y="5531"/>
                  <a:pt x="203909" y="712"/>
                  <a:pt x="198105" y="302"/>
                </a:cubicBezTo>
                <a:lnTo>
                  <a:pt x="198105" y="0"/>
                </a:lnTo>
                <a:close/>
              </a:path>
            </a:pathLst>
          </a:custGeom>
          <a:solidFill>
            <a:srgbClr val="2220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34" name="Picture 39" descr="A logo of a group of football balls&#10;&#10;Description automatically generated">
            <a:extLst>
              <a:ext uri="{FF2B5EF4-FFF2-40B4-BE49-F238E27FC236}">
                <a16:creationId xmlns:a16="http://schemas.microsoft.com/office/drawing/2014/main" id="{1E5C452E-D855-4826-5408-948341CF5F8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Grayscal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5350" y="3473450"/>
            <a:ext cx="4193539" cy="4193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9309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7838" y="87858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80" h="386080">
                <a:moveTo>
                  <a:pt x="0" y="93599"/>
                </a:moveTo>
                <a:lnTo>
                  <a:pt x="93598" y="0"/>
                </a:lnTo>
                <a:lnTo>
                  <a:pt x="192950" y="99352"/>
                </a:lnTo>
                <a:lnTo>
                  <a:pt x="292308" y="0"/>
                </a:lnTo>
                <a:lnTo>
                  <a:pt x="385901" y="93599"/>
                </a:lnTo>
                <a:lnTo>
                  <a:pt x="286549" y="192951"/>
                </a:lnTo>
                <a:lnTo>
                  <a:pt x="385901" y="292303"/>
                </a:lnTo>
                <a:lnTo>
                  <a:pt x="292308" y="385902"/>
                </a:lnTo>
                <a:lnTo>
                  <a:pt x="192950" y="286550"/>
                </a:lnTo>
                <a:lnTo>
                  <a:pt x="93598" y="385902"/>
                </a:lnTo>
                <a:lnTo>
                  <a:pt x="0" y="292303"/>
                </a:lnTo>
                <a:lnTo>
                  <a:pt x="99357" y="192951"/>
                </a:lnTo>
                <a:lnTo>
                  <a:pt x="0" y="93599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25654" y="87858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80" h="386080">
                <a:moveTo>
                  <a:pt x="0" y="93599"/>
                </a:moveTo>
                <a:lnTo>
                  <a:pt x="93592" y="0"/>
                </a:lnTo>
                <a:lnTo>
                  <a:pt x="192950" y="99352"/>
                </a:lnTo>
                <a:lnTo>
                  <a:pt x="292302" y="0"/>
                </a:lnTo>
                <a:lnTo>
                  <a:pt x="385896" y="93599"/>
                </a:lnTo>
                <a:lnTo>
                  <a:pt x="286543" y="192951"/>
                </a:lnTo>
                <a:lnTo>
                  <a:pt x="385896" y="292303"/>
                </a:lnTo>
                <a:lnTo>
                  <a:pt x="292302" y="385902"/>
                </a:lnTo>
                <a:lnTo>
                  <a:pt x="192950" y="286550"/>
                </a:lnTo>
                <a:lnTo>
                  <a:pt x="93592" y="385902"/>
                </a:lnTo>
                <a:lnTo>
                  <a:pt x="0" y="292303"/>
                </a:lnTo>
                <a:lnTo>
                  <a:pt x="99351" y="192951"/>
                </a:lnTo>
                <a:lnTo>
                  <a:pt x="0" y="93599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163463" y="87858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80" h="386080">
                <a:moveTo>
                  <a:pt x="0" y="93599"/>
                </a:moveTo>
                <a:lnTo>
                  <a:pt x="93598" y="0"/>
                </a:lnTo>
                <a:lnTo>
                  <a:pt x="192957" y="99352"/>
                </a:lnTo>
                <a:lnTo>
                  <a:pt x="292308" y="0"/>
                </a:lnTo>
                <a:lnTo>
                  <a:pt x="385907" y="93599"/>
                </a:lnTo>
                <a:lnTo>
                  <a:pt x="286543" y="192951"/>
                </a:lnTo>
                <a:lnTo>
                  <a:pt x="385907" y="292303"/>
                </a:lnTo>
                <a:lnTo>
                  <a:pt x="292308" y="385902"/>
                </a:lnTo>
                <a:lnTo>
                  <a:pt x="192957" y="286550"/>
                </a:lnTo>
                <a:lnTo>
                  <a:pt x="93598" y="385902"/>
                </a:lnTo>
                <a:lnTo>
                  <a:pt x="0" y="292303"/>
                </a:lnTo>
                <a:lnTo>
                  <a:pt x="99358" y="192951"/>
                </a:lnTo>
                <a:lnTo>
                  <a:pt x="0" y="93599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7838" y="650151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80" h="386080">
                <a:moveTo>
                  <a:pt x="0" y="93599"/>
                </a:moveTo>
                <a:lnTo>
                  <a:pt x="93598" y="0"/>
                </a:lnTo>
                <a:lnTo>
                  <a:pt x="192950" y="99352"/>
                </a:lnTo>
                <a:lnTo>
                  <a:pt x="292308" y="0"/>
                </a:lnTo>
                <a:lnTo>
                  <a:pt x="385901" y="93599"/>
                </a:lnTo>
                <a:lnTo>
                  <a:pt x="286549" y="192951"/>
                </a:lnTo>
                <a:lnTo>
                  <a:pt x="385901" y="292303"/>
                </a:lnTo>
                <a:lnTo>
                  <a:pt x="292308" y="385902"/>
                </a:lnTo>
                <a:lnTo>
                  <a:pt x="192950" y="286550"/>
                </a:lnTo>
                <a:lnTo>
                  <a:pt x="93598" y="385902"/>
                </a:lnTo>
                <a:lnTo>
                  <a:pt x="0" y="292303"/>
                </a:lnTo>
                <a:lnTo>
                  <a:pt x="99357" y="192951"/>
                </a:lnTo>
                <a:lnTo>
                  <a:pt x="0" y="93599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25654" y="650151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80" h="386080">
                <a:moveTo>
                  <a:pt x="0" y="93599"/>
                </a:moveTo>
                <a:lnTo>
                  <a:pt x="93592" y="0"/>
                </a:lnTo>
                <a:lnTo>
                  <a:pt x="192950" y="99352"/>
                </a:lnTo>
                <a:lnTo>
                  <a:pt x="292302" y="0"/>
                </a:lnTo>
                <a:lnTo>
                  <a:pt x="385896" y="93599"/>
                </a:lnTo>
                <a:lnTo>
                  <a:pt x="286543" y="192951"/>
                </a:lnTo>
                <a:lnTo>
                  <a:pt x="385896" y="292303"/>
                </a:lnTo>
                <a:lnTo>
                  <a:pt x="292302" y="385902"/>
                </a:lnTo>
                <a:lnTo>
                  <a:pt x="192950" y="286550"/>
                </a:lnTo>
                <a:lnTo>
                  <a:pt x="93592" y="385902"/>
                </a:lnTo>
                <a:lnTo>
                  <a:pt x="0" y="292303"/>
                </a:lnTo>
                <a:lnTo>
                  <a:pt x="99351" y="192951"/>
                </a:lnTo>
                <a:lnTo>
                  <a:pt x="0" y="93599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63463" y="650151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80" h="386080">
                <a:moveTo>
                  <a:pt x="0" y="93599"/>
                </a:moveTo>
                <a:lnTo>
                  <a:pt x="93598" y="0"/>
                </a:lnTo>
                <a:lnTo>
                  <a:pt x="192957" y="99352"/>
                </a:lnTo>
                <a:lnTo>
                  <a:pt x="292308" y="0"/>
                </a:lnTo>
                <a:lnTo>
                  <a:pt x="385907" y="93599"/>
                </a:lnTo>
                <a:lnTo>
                  <a:pt x="286543" y="192951"/>
                </a:lnTo>
                <a:lnTo>
                  <a:pt x="385907" y="292303"/>
                </a:lnTo>
                <a:lnTo>
                  <a:pt x="292308" y="385902"/>
                </a:lnTo>
                <a:lnTo>
                  <a:pt x="192957" y="286550"/>
                </a:lnTo>
                <a:lnTo>
                  <a:pt x="93598" y="385902"/>
                </a:lnTo>
                <a:lnTo>
                  <a:pt x="0" y="292303"/>
                </a:lnTo>
                <a:lnTo>
                  <a:pt x="99358" y="192951"/>
                </a:lnTo>
                <a:lnTo>
                  <a:pt x="0" y="93599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7838" y="1212443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80" h="386080">
                <a:moveTo>
                  <a:pt x="0" y="93599"/>
                </a:moveTo>
                <a:lnTo>
                  <a:pt x="93598" y="0"/>
                </a:lnTo>
                <a:lnTo>
                  <a:pt x="192950" y="99364"/>
                </a:lnTo>
                <a:lnTo>
                  <a:pt x="292308" y="0"/>
                </a:lnTo>
                <a:lnTo>
                  <a:pt x="385901" y="93599"/>
                </a:lnTo>
                <a:lnTo>
                  <a:pt x="286549" y="192951"/>
                </a:lnTo>
                <a:lnTo>
                  <a:pt x="385901" y="292315"/>
                </a:lnTo>
                <a:lnTo>
                  <a:pt x="292308" y="385902"/>
                </a:lnTo>
                <a:lnTo>
                  <a:pt x="192950" y="286550"/>
                </a:lnTo>
                <a:lnTo>
                  <a:pt x="93598" y="385902"/>
                </a:lnTo>
                <a:lnTo>
                  <a:pt x="0" y="292315"/>
                </a:lnTo>
                <a:lnTo>
                  <a:pt x="99357" y="192951"/>
                </a:lnTo>
                <a:lnTo>
                  <a:pt x="0" y="93599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25654" y="1212443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80" h="386080">
                <a:moveTo>
                  <a:pt x="0" y="93599"/>
                </a:moveTo>
                <a:lnTo>
                  <a:pt x="93592" y="0"/>
                </a:lnTo>
                <a:lnTo>
                  <a:pt x="192950" y="99364"/>
                </a:lnTo>
                <a:lnTo>
                  <a:pt x="292302" y="0"/>
                </a:lnTo>
                <a:lnTo>
                  <a:pt x="385896" y="93599"/>
                </a:lnTo>
                <a:lnTo>
                  <a:pt x="286543" y="192951"/>
                </a:lnTo>
                <a:lnTo>
                  <a:pt x="385896" y="292315"/>
                </a:lnTo>
                <a:lnTo>
                  <a:pt x="292302" y="385902"/>
                </a:lnTo>
                <a:lnTo>
                  <a:pt x="192950" y="286550"/>
                </a:lnTo>
                <a:lnTo>
                  <a:pt x="93592" y="385902"/>
                </a:lnTo>
                <a:lnTo>
                  <a:pt x="0" y="292315"/>
                </a:lnTo>
                <a:lnTo>
                  <a:pt x="99351" y="192951"/>
                </a:lnTo>
                <a:lnTo>
                  <a:pt x="0" y="93599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163463" y="1212443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80" h="386080">
                <a:moveTo>
                  <a:pt x="0" y="93599"/>
                </a:moveTo>
                <a:lnTo>
                  <a:pt x="93598" y="0"/>
                </a:lnTo>
                <a:lnTo>
                  <a:pt x="192957" y="99364"/>
                </a:lnTo>
                <a:lnTo>
                  <a:pt x="292308" y="0"/>
                </a:lnTo>
                <a:lnTo>
                  <a:pt x="385907" y="93599"/>
                </a:lnTo>
                <a:lnTo>
                  <a:pt x="286543" y="192951"/>
                </a:lnTo>
                <a:lnTo>
                  <a:pt x="385907" y="292315"/>
                </a:lnTo>
                <a:lnTo>
                  <a:pt x="292308" y="385902"/>
                </a:lnTo>
                <a:lnTo>
                  <a:pt x="192957" y="286550"/>
                </a:lnTo>
                <a:lnTo>
                  <a:pt x="93598" y="385902"/>
                </a:lnTo>
                <a:lnTo>
                  <a:pt x="0" y="292315"/>
                </a:lnTo>
                <a:lnTo>
                  <a:pt x="99358" y="192951"/>
                </a:lnTo>
                <a:lnTo>
                  <a:pt x="0" y="93599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6737804" y="8688235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80" h="386079">
                <a:moveTo>
                  <a:pt x="0" y="93599"/>
                </a:moveTo>
                <a:lnTo>
                  <a:pt x="93598" y="0"/>
                </a:lnTo>
                <a:lnTo>
                  <a:pt x="193039" y="99364"/>
                </a:lnTo>
                <a:lnTo>
                  <a:pt x="292353" y="0"/>
                </a:lnTo>
                <a:lnTo>
                  <a:pt x="385952" y="93599"/>
                </a:lnTo>
                <a:lnTo>
                  <a:pt x="286511" y="192951"/>
                </a:lnTo>
                <a:lnTo>
                  <a:pt x="385952" y="292315"/>
                </a:lnTo>
                <a:lnTo>
                  <a:pt x="292353" y="385909"/>
                </a:lnTo>
                <a:lnTo>
                  <a:pt x="193039" y="286550"/>
                </a:lnTo>
                <a:lnTo>
                  <a:pt x="93598" y="385909"/>
                </a:lnTo>
                <a:lnTo>
                  <a:pt x="0" y="292315"/>
                </a:lnTo>
                <a:lnTo>
                  <a:pt x="99440" y="192951"/>
                </a:lnTo>
                <a:lnTo>
                  <a:pt x="0" y="93599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7275647" y="8688235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80" h="386079">
                <a:moveTo>
                  <a:pt x="0" y="93599"/>
                </a:moveTo>
                <a:lnTo>
                  <a:pt x="93598" y="0"/>
                </a:lnTo>
                <a:lnTo>
                  <a:pt x="192912" y="99364"/>
                </a:lnTo>
                <a:lnTo>
                  <a:pt x="292353" y="0"/>
                </a:lnTo>
                <a:lnTo>
                  <a:pt x="385952" y="93599"/>
                </a:lnTo>
                <a:lnTo>
                  <a:pt x="286511" y="192951"/>
                </a:lnTo>
                <a:lnTo>
                  <a:pt x="385952" y="292315"/>
                </a:lnTo>
                <a:lnTo>
                  <a:pt x="292353" y="385909"/>
                </a:lnTo>
                <a:lnTo>
                  <a:pt x="192912" y="286550"/>
                </a:lnTo>
                <a:lnTo>
                  <a:pt x="93598" y="385909"/>
                </a:lnTo>
                <a:lnTo>
                  <a:pt x="0" y="292315"/>
                </a:lnTo>
                <a:lnTo>
                  <a:pt x="99313" y="192951"/>
                </a:lnTo>
                <a:lnTo>
                  <a:pt x="0" y="93599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7813492" y="8688235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80" h="386079">
                <a:moveTo>
                  <a:pt x="0" y="93599"/>
                </a:moveTo>
                <a:lnTo>
                  <a:pt x="93598" y="0"/>
                </a:lnTo>
                <a:lnTo>
                  <a:pt x="192912" y="99364"/>
                </a:lnTo>
                <a:lnTo>
                  <a:pt x="292226" y="0"/>
                </a:lnTo>
                <a:lnTo>
                  <a:pt x="385825" y="93599"/>
                </a:lnTo>
                <a:lnTo>
                  <a:pt x="286511" y="192951"/>
                </a:lnTo>
                <a:lnTo>
                  <a:pt x="385825" y="292315"/>
                </a:lnTo>
                <a:lnTo>
                  <a:pt x="292226" y="385909"/>
                </a:lnTo>
                <a:lnTo>
                  <a:pt x="192912" y="286550"/>
                </a:lnTo>
                <a:lnTo>
                  <a:pt x="93598" y="385909"/>
                </a:lnTo>
                <a:lnTo>
                  <a:pt x="0" y="292315"/>
                </a:lnTo>
                <a:lnTo>
                  <a:pt x="99313" y="192951"/>
                </a:lnTo>
                <a:lnTo>
                  <a:pt x="0" y="93599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6737804" y="9250536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80" h="386079">
                <a:moveTo>
                  <a:pt x="0" y="93592"/>
                </a:moveTo>
                <a:lnTo>
                  <a:pt x="93598" y="0"/>
                </a:lnTo>
                <a:lnTo>
                  <a:pt x="193039" y="99352"/>
                </a:lnTo>
                <a:lnTo>
                  <a:pt x="292353" y="0"/>
                </a:lnTo>
                <a:lnTo>
                  <a:pt x="385952" y="93592"/>
                </a:lnTo>
                <a:lnTo>
                  <a:pt x="286511" y="192949"/>
                </a:lnTo>
                <a:lnTo>
                  <a:pt x="385952" y="292301"/>
                </a:lnTo>
                <a:lnTo>
                  <a:pt x="292353" y="385900"/>
                </a:lnTo>
                <a:lnTo>
                  <a:pt x="193039" y="286542"/>
                </a:lnTo>
                <a:lnTo>
                  <a:pt x="93598" y="385900"/>
                </a:lnTo>
                <a:lnTo>
                  <a:pt x="0" y="292301"/>
                </a:lnTo>
                <a:lnTo>
                  <a:pt x="99440" y="192949"/>
                </a:lnTo>
                <a:lnTo>
                  <a:pt x="0" y="93592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7275647" y="9250536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80" h="386079">
                <a:moveTo>
                  <a:pt x="0" y="93592"/>
                </a:moveTo>
                <a:lnTo>
                  <a:pt x="93598" y="0"/>
                </a:lnTo>
                <a:lnTo>
                  <a:pt x="192912" y="99352"/>
                </a:lnTo>
                <a:lnTo>
                  <a:pt x="292353" y="0"/>
                </a:lnTo>
                <a:lnTo>
                  <a:pt x="385952" y="93592"/>
                </a:lnTo>
                <a:lnTo>
                  <a:pt x="286511" y="192949"/>
                </a:lnTo>
                <a:lnTo>
                  <a:pt x="385952" y="292301"/>
                </a:lnTo>
                <a:lnTo>
                  <a:pt x="292353" y="385900"/>
                </a:lnTo>
                <a:lnTo>
                  <a:pt x="192912" y="286542"/>
                </a:lnTo>
                <a:lnTo>
                  <a:pt x="93598" y="385900"/>
                </a:lnTo>
                <a:lnTo>
                  <a:pt x="0" y="292301"/>
                </a:lnTo>
                <a:lnTo>
                  <a:pt x="99313" y="192949"/>
                </a:lnTo>
                <a:lnTo>
                  <a:pt x="0" y="93592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7813492" y="9250536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80" h="386079">
                <a:moveTo>
                  <a:pt x="0" y="93592"/>
                </a:moveTo>
                <a:lnTo>
                  <a:pt x="93598" y="0"/>
                </a:lnTo>
                <a:lnTo>
                  <a:pt x="192912" y="99352"/>
                </a:lnTo>
                <a:lnTo>
                  <a:pt x="292226" y="0"/>
                </a:lnTo>
                <a:lnTo>
                  <a:pt x="385825" y="93592"/>
                </a:lnTo>
                <a:lnTo>
                  <a:pt x="286511" y="192949"/>
                </a:lnTo>
                <a:lnTo>
                  <a:pt x="385825" y="292301"/>
                </a:lnTo>
                <a:lnTo>
                  <a:pt x="292226" y="385900"/>
                </a:lnTo>
                <a:lnTo>
                  <a:pt x="192912" y="286542"/>
                </a:lnTo>
                <a:lnTo>
                  <a:pt x="93598" y="385900"/>
                </a:lnTo>
                <a:lnTo>
                  <a:pt x="0" y="292301"/>
                </a:lnTo>
                <a:lnTo>
                  <a:pt x="99313" y="192949"/>
                </a:lnTo>
                <a:lnTo>
                  <a:pt x="0" y="93592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6737804" y="9812828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80" h="386079">
                <a:moveTo>
                  <a:pt x="0" y="93592"/>
                </a:moveTo>
                <a:lnTo>
                  <a:pt x="93598" y="0"/>
                </a:lnTo>
                <a:lnTo>
                  <a:pt x="193039" y="99357"/>
                </a:lnTo>
                <a:lnTo>
                  <a:pt x="292353" y="0"/>
                </a:lnTo>
                <a:lnTo>
                  <a:pt x="385952" y="93592"/>
                </a:lnTo>
                <a:lnTo>
                  <a:pt x="286511" y="192949"/>
                </a:lnTo>
                <a:lnTo>
                  <a:pt x="385952" y="292308"/>
                </a:lnTo>
                <a:lnTo>
                  <a:pt x="292353" y="385900"/>
                </a:lnTo>
                <a:lnTo>
                  <a:pt x="193039" y="286547"/>
                </a:lnTo>
                <a:lnTo>
                  <a:pt x="93598" y="385900"/>
                </a:lnTo>
                <a:lnTo>
                  <a:pt x="0" y="292308"/>
                </a:lnTo>
                <a:lnTo>
                  <a:pt x="99440" y="192949"/>
                </a:lnTo>
                <a:lnTo>
                  <a:pt x="0" y="93592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7275647" y="9812828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80" h="386079">
                <a:moveTo>
                  <a:pt x="0" y="93592"/>
                </a:moveTo>
                <a:lnTo>
                  <a:pt x="93598" y="0"/>
                </a:lnTo>
                <a:lnTo>
                  <a:pt x="192912" y="99357"/>
                </a:lnTo>
                <a:lnTo>
                  <a:pt x="292353" y="0"/>
                </a:lnTo>
                <a:lnTo>
                  <a:pt x="385952" y="93592"/>
                </a:lnTo>
                <a:lnTo>
                  <a:pt x="286511" y="192949"/>
                </a:lnTo>
                <a:lnTo>
                  <a:pt x="385952" y="292308"/>
                </a:lnTo>
                <a:lnTo>
                  <a:pt x="292353" y="385900"/>
                </a:lnTo>
                <a:lnTo>
                  <a:pt x="192912" y="286547"/>
                </a:lnTo>
                <a:lnTo>
                  <a:pt x="93598" y="385900"/>
                </a:lnTo>
                <a:lnTo>
                  <a:pt x="0" y="292308"/>
                </a:lnTo>
                <a:lnTo>
                  <a:pt x="99313" y="192949"/>
                </a:lnTo>
                <a:lnTo>
                  <a:pt x="0" y="93592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7813492" y="9812828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80" h="386079">
                <a:moveTo>
                  <a:pt x="0" y="93592"/>
                </a:moveTo>
                <a:lnTo>
                  <a:pt x="93598" y="0"/>
                </a:lnTo>
                <a:lnTo>
                  <a:pt x="192912" y="99357"/>
                </a:lnTo>
                <a:lnTo>
                  <a:pt x="292226" y="0"/>
                </a:lnTo>
                <a:lnTo>
                  <a:pt x="385825" y="93592"/>
                </a:lnTo>
                <a:lnTo>
                  <a:pt x="286511" y="192949"/>
                </a:lnTo>
                <a:lnTo>
                  <a:pt x="385825" y="292308"/>
                </a:lnTo>
                <a:lnTo>
                  <a:pt x="292226" y="385900"/>
                </a:lnTo>
                <a:lnTo>
                  <a:pt x="192912" y="286547"/>
                </a:lnTo>
                <a:lnTo>
                  <a:pt x="93598" y="385900"/>
                </a:lnTo>
                <a:lnTo>
                  <a:pt x="0" y="292308"/>
                </a:lnTo>
                <a:lnTo>
                  <a:pt x="99313" y="192949"/>
                </a:lnTo>
                <a:lnTo>
                  <a:pt x="0" y="93592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4110589" y="519125"/>
            <a:ext cx="561975" cy="648970"/>
          </a:xfrm>
          <a:custGeom>
            <a:avLst/>
            <a:gdLst/>
            <a:ahLst/>
            <a:cxnLst/>
            <a:rect l="l" t="t" r="r" b="b"/>
            <a:pathLst>
              <a:path w="561975" h="648969">
                <a:moveTo>
                  <a:pt x="0" y="0"/>
                </a:moveTo>
                <a:lnTo>
                  <a:pt x="0" y="648589"/>
                </a:lnTo>
                <a:lnTo>
                  <a:pt x="561594" y="323938"/>
                </a:lnTo>
                <a:lnTo>
                  <a:pt x="0" y="0"/>
                </a:lnTo>
                <a:close/>
              </a:path>
            </a:pathLst>
          </a:custGeom>
          <a:solidFill>
            <a:srgbClr val="2220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4732635" y="519125"/>
            <a:ext cx="561975" cy="648970"/>
          </a:xfrm>
          <a:custGeom>
            <a:avLst/>
            <a:gdLst/>
            <a:ahLst/>
            <a:cxnLst/>
            <a:rect l="l" t="t" r="r" b="b"/>
            <a:pathLst>
              <a:path w="561975" h="648969">
                <a:moveTo>
                  <a:pt x="0" y="0"/>
                </a:moveTo>
                <a:lnTo>
                  <a:pt x="0" y="648589"/>
                </a:lnTo>
                <a:lnTo>
                  <a:pt x="561594" y="323938"/>
                </a:lnTo>
                <a:lnTo>
                  <a:pt x="0" y="0"/>
                </a:lnTo>
                <a:close/>
              </a:path>
            </a:pathLst>
          </a:custGeom>
          <a:solidFill>
            <a:srgbClr val="2220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5354045" y="519125"/>
            <a:ext cx="561975" cy="648970"/>
          </a:xfrm>
          <a:custGeom>
            <a:avLst/>
            <a:gdLst/>
            <a:ahLst/>
            <a:cxnLst/>
            <a:rect l="l" t="t" r="r" b="b"/>
            <a:pathLst>
              <a:path w="561975" h="648969">
                <a:moveTo>
                  <a:pt x="0" y="0"/>
                </a:moveTo>
                <a:lnTo>
                  <a:pt x="0" y="648589"/>
                </a:lnTo>
                <a:lnTo>
                  <a:pt x="561594" y="323938"/>
                </a:lnTo>
                <a:lnTo>
                  <a:pt x="0" y="0"/>
                </a:lnTo>
                <a:close/>
              </a:path>
            </a:pathLst>
          </a:custGeom>
          <a:solidFill>
            <a:srgbClr val="2220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5975330" y="519125"/>
            <a:ext cx="561975" cy="648970"/>
          </a:xfrm>
          <a:custGeom>
            <a:avLst/>
            <a:gdLst/>
            <a:ahLst/>
            <a:cxnLst/>
            <a:rect l="l" t="t" r="r" b="b"/>
            <a:pathLst>
              <a:path w="561975" h="648969">
                <a:moveTo>
                  <a:pt x="0" y="0"/>
                </a:moveTo>
                <a:lnTo>
                  <a:pt x="0" y="648589"/>
                </a:lnTo>
                <a:lnTo>
                  <a:pt x="561594" y="323938"/>
                </a:lnTo>
                <a:lnTo>
                  <a:pt x="0" y="0"/>
                </a:lnTo>
                <a:close/>
              </a:path>
            </a:pathLst>
          </a:custGeom>
          <a:solidFill>
            <a:srgbClr val="2220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6597376" y="519125"/>
            <a:ext cx="561975" cy="648970"/>
          </a:xfrm>
          <a:custGeom>
            <a:avLst/>
            <a:gdLst/>
            <a:ahLst/>
            <a:cxnLst/>
            <a:rect l="l" t="t" r="r" b="b"/>
            <a:pathLst>
              <a:path w="561975" h="648969">
                <a:moveTo>
                  <a:pt x="0" y="0"/>
                </a:moveTo>
                <a:lnTo>
                  <a:pt x="0" y="648589"/>
                </a:lnTo>
                <a:lnTo>
                  <a:pt x="561594" y="323938"/>
                </a:lnTo>
                <a:lnTo>
                  <a:pt x="0" y="0"/>
                </a:lnTo>
                <a:close/>
              </a:path>
            </a:pathLst>
          </a:custGeom>
          <a:solidFill>
            <a:srgbClr val="2220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7218787" y="519125"/>
            <a:ext cx="559435" cy="647700"/>
          </a:xfrm>
          <a:custGeom>
            <a:avLst/>
            <a:gdLst/>
            <a:ahLst/>
            <a:cxnLst/>
            <a:rect l="l" t="t" r="r" b="b"/>
            <a:pathLst>
              <a:path w="559434" h="647700">
                <a:moveTo>
                  <a:pt x="0" y="0"/>
                </a:moveTo>
                <a:lnTo>
                  <a:pt x="0" y="647699"/>
                </a:lnTo>
                <a:lnTo>
                  <a:pt x="1536" y="647699"/>
                </a:lnTo>
                <a:lnTo>
                  <a:pt x="558925" y="325480"/>
                </a:lnTo>
                <a:lnTo>
                  <a:pt x="558925" y="322398"/>
                </a:lnTo>
                <a:lnTo>
                  <a:pt x="0" y="0"/>
                </a:lnTo>
                <a:close/>
              </a:path>
            </a:pathLst>
          </a:custGeom>
          <a:solidFill>
            <a:srgbClr val="2220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614356" y="9119516"/>
            <a:ext cx="561975" cy="648970"/>
          </a:xfrm>
          <a:custGeom>
            <a:avLst/>
            <a:gdLst/>
            <a:ahLst/>
            <a:cxnLst/>
            <a:rect l="l" t="t" r="r" b="b"/>
            <a:pathLst>
              <a:path w="561975" h="648970">
                <a:moveTo>
                  <a:pt x="561581" y="0"/>
                </a:moveTo>
                <a:lnTo>
                  <a:pt x="0" y="323938"/>
                </a:lnTo>
                <a:lnTo>
                  <a:pt x="561581" y="648592"/>
                </a:lnTo>
                <a:lnTo>
                  <a:pt x="561581" y="0"/>
                </a:lnTo>
                <a:close/>
              </a:path>
            </a:pathLst>
          </a:custGeom>
          <a:solidFill>
            <a:srgbClr val="2220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992996" y="9119516"/>
            <a:ext cx="561975" cy="648970"/>
          </a:xfrm>
          <a:custGeom>
            <a:avLst/>
            <a:gdLst/>
            <a:ahLst/>
            <a:cxnLst/>
            <a:rect l="l" t="t" r="r" b="b"/>
            <a:pathLst>
              <a:path w="561975" h="648970">
                <a:moveTo>
                  <a:pt x="561594" y="0"/>
                </a:moveTo>
                <a:lnTo>
                  <a:pt x="0" y="323938"/>
                </a:lnTo>
                <a:lnTo>
                  <a:pt x="561594" y="648592"/>
                </a:lnTo>
                <a:lnTo>
                  <a:pt x="561594" y="0"/>
                </a:lnTo>
                <a:close/>
              </a:path>
            </a:pathLst>
          </a:custGeom>
          <a:solidFill>
            <a:srgbClr val="2220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371648" y="9119516"/>
            <a:ext cx="561975" cy="648970"/>
          </a:xfrm>
          <a:custGeom>
            <a:avLst/>
            <a:gdLst/>
            <a:ahLst/>
            <a:cxnLst/>
            <a:rect l="l" t="t" r="r" b="b"/>
            <a:pathLst>
              <a:path w="561975" h="648970">
                <a:moveTo>
                  <a:pt x="561594" y="0"/>
                </a:moveTo>
                <a:lnTo>
                  <a:pt x="0" y="323938"/>
                </a:lnTo>
                <a:lnTo>
                  <a:pt x="561594" y="648592"/>
                </a:lnTo>
                <a:lnTo>
                  <a:pt x="561594" y="0"/>
                </a:lnTo>
                <a:close/>
              </a:path>
            </a:pathLst>
          </a:custGeom>
          <a:solidFill>
            <a:srgbClr val="2220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749577" y="9119516"/>
            <a:ext cx="561975" cy="648970"/>
          </a:xfrm>
          <a:custGeom>
            <a:avLst/>
            <a:gdLst/>
            <a:ahLst/>
            <a:cxnLst/>
            <a:rect l="l" t="t" r="r" b="b"/>
            <a:pathLst>
              <a:path w="561975" h="648970">
                <a:moveTo>
                  <a:pt x="561594" y="0"/>
                </a:moveTo>
                <a:lnTo>
                  <a:pt x="0" y="323938"/>
                </a:lnTo>
                <a:lnTo>
                  <a:pt x="561594" y="648592"/>
                </a:lnTo>
                <a:lnTo>
                  <a:pt x="561594" y="0"/>
                </a:lnTo>
                <a:close/>
              </a:path>
            </a:pathLst>
          </a:custGeom>
          <a:solidFill>
            <a:srgbClr val="2220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128231" y="9119516"/>
            <a:ext cx="561975" cy="648970"/>
          </a:xfrm>
          <a:custGeom>
            <a:avLst/>
            <a:gdLst/>
            <a:ahLst/>
            <a:cxnLst/>
            <a:rect l="l" t="t" r="r" b="b"/>
            <a:pathLst>
              <a:path w="561975" h="648970">
                <a:moveTo>
                  <a:pt x="561592" y="0"/>
                </a:moveTo>
                <a:lnTo>
                  <a:pt x="0" y="323938"/>
                </a:lnTo>
                <a:lnTo>
                  <a:pt x="561592" y="648592"/>
                </a:lnTo>
                <a:lnTo>
                  <a:pt x="561592" y="0"/>
                </a:lnTo>
                <a:close/>
              </a:path>
            </a:pathLst>
          </a:custGeom>
          <a:solidFill>
            <a:srgbClr val="2220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06878" y="9119516"/>
            <a:ext cx="561975" cy="648970"/>
          </a:xfrm>
          <a:custGeom>
            <a:avLst/>
            <a:gdLst/>
            <a:ahLst/>
            <a:cxnLst/>
            <a:rect l="l" t="t" r="r" b="b"/>
            <a:pathLst>
              <a:path w="561975" h="648970">
                <a:moveTo>
                  <a:pt x="561592" y="0"/>
                </a:moveTo>
                <a:lnTo>
                  <a:pt x="0" y="323938"/>
                </a:lnTo>
                <a:lnTo>
                  <a:pt x="561592" y="648592"/>
                </a:lnTo>
                <a:lnTo>
                  <a:pt x="561592" y="0"/>
                </a:lnTo>
                <a:close/>
              </a:path>
            </a:pathLst>
          </a:custGeom>
          <a:solidFill>
            <a:srgbClr val="2220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>
            <a:spLocks noGrp="1"/>
          </p:cNvSpPr>
          <p:nvPr>
            <p:ph type="title"/>
          </p:nvPr>
        </p:nvSpPr>
        <p:spPr>
          <a:xfrm>
            <a:off x="257771" y="2374359"/>
            <a:ext cx="8587779" cy="923971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en-US" sz="5900" spc="-50" dirty="0"/>
              <a:t>Base de Dados</a:t>
            </a:r>
            <a:endParaRPr sz="5900" dirty="0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F223FB1E-BAD7-11DB-6994-DD5CAF05CC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6455" y="1711231"/>
            <a:ext cx="8587778" cy="697700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7838" y="87858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80" h="386080">
                <a:moveTo>
                  <a:pt x="0" y="93599"/>
                </a:moveTo>
                <a:lnTo>
                  <a:pt x="93598" y="0"/>
                </a:lnTo>
                <a:lnTo>
                  <a:pt x="192950" y="99352"/>
                </a:lnTo>
                <a:lnTo>
                  <a:pt x="292308" y="0"/>
                </a:lnTo>
                <a:lnTo>
                  <a:pt x="385901" y="93599"/>
                </a:lnTo>
                <a:lnTo>
                  <a:pt x="286549" y="192951"/>
                </a:lnTo>
                <a:lnTo>
                  <a:pt x="385901" y="292303"/>
                </a:lnTo>
                <a:lnTo>
                  <a:pt x="292308" y="385902"/>
                </a:lnTo>
                <a:lnTo>
                  <a:pt x="192950" y="286550"/>
                </a:lnTo>
                <a:lnTo>
                  <a:pt x="93598" y="385902"/>
                </a:lnTo>
                <a:lnTo>
                  <a:pt x="0" y="292303"/>
                </a:lnTo>
                <a:lnTo>
                  <a:pt x="99357" y="192951"/>
                </a:lnTo>
                <a:lnTo>
                  <a:pt x="0" y="93599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25654" y="87858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80" h="386080">
                <a:moveTo>
                  <a:pt x="0" y="93599"/>
                </a:moveTo>
                <a:lnTo>
                  <a:pt x="93592" y="0"/>
                </a:lnTo>
                <a:lnTo>
                  <a:pt x="192950" y="99352"/>
                </a:lnTo>
                <a:lnTo>
                  <a:pt x="292302" y="0"/>
                </a:lnTo>
                <a:lnTo>
                  <a:pt x="385896" y="93599"/>
                </a:lnTo>
                <a:lnTo>
                  <a:pt x="286543" y="192951"/>
                </a:lnTo>
                <a:lnTo>
                  <a:pt x="385896" y="292303"/>
                </a:lnTo>
                <a:lnTo>
                  <a:pt x="292302" y="385902"/>
                </a:lnTo>
                <a:lnTo>
                  <a:pt x="192950" y="286550"/>
                </a:lnTo>
                <a:lnTo>
                  <a:pt x="93592" y="385902"/>
                </a:lnTo>
                <a:lnTo>
                  <a:pt x="0" y="292303"/>
                </a:lnTo>
                <a:lnTo>
                  <a:pt x="99351" y="192951"/>
                </a:lnTo>
                <a:lnTo>
                  <a:pt x="0" y="93599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163463" y="87858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80" h="386080">
                <a:moveTo>
                  <a:pt x="0" y="93599"/>
                </a:moveTo>
                <a:lnTo>
                  <a:pt x="93598" y="0"/>
                </a:lnTo>
                <a:lnTo>
                  <a:pt x="192957" y="99352"/>
                </a:lnTo>
                <a:lnTo>
                  <a:pt x="292308" y="0"/>
                </a:lnTo>
                <a:lnTo>
                  <a:pt x="385907" y="93599"/>
                </a:lnTo>
                <a:lnTo>
                  <a:pt x="286543" y="192951"/>
                </a:lnTo>
                <a:lnTo>
                  <a:pt x="385907" y="292303"/>
                </a:lnTo>
                <a:lnTo>
                  <a:pt x="292308" y="385902"/>
                </a:lnTo>
                <a:lnTo>
                  <a:pt x="192957" y="286550"/>
                </a:lnTo>
                <a:lnTo>
                  <a:pt x="93598" y="385902"/>
                </a:lnTo>
                <a:lnTo>
                  <a:pt x="0" y="292303"/>
                </a:lnTo>
                <a:lnTo>
                  <a:pt x="99358" y="192951"/>
                </a:lnTo>
                <a:lnTo>
                  <a:pt x="0" y="93599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7838" y="650151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80" h="386080">
                <a:moveTo>
                  <a:pt x="0" y="93599"/>
                </a:moveTo>
                <a:lnTo>
                  <a:pt x="93598" y="0"/>
                </a:lnTo>
                <a:lnTo>
                  <a:pt x="192950" y="99352"/>
                </a:lnTo>
                <a:lnTo>
                  <a:pt x="292308" y="0"/>
                </a:lnTo>
                <a:lnTo>
                  <a:pt x="385901" y="93599"/>
                </a:lnTo>
                <a:lnTo>
                  <a:pt x="286549" y="192951"/>
                </a:lnTo>
                <a:lnTo>
                  <a:pt x="385901" y="292303"/>
                </a:lnTo>
                <a:lnTo>
                  <a:pt x="292308" y="385902"/>
                </a:lnTo>
                <a:lnTo>
                  <a:pt x="192950" y="286550"/>
                </a:lnTo>
                <a:lnTo>
                  <a:pt x="93598" y="385902"/>
                </a:lnTo>
                <a:lnTo>
                  <a:pt x="0" y="292303"/>
                </a:lnTo>
                <a:lnTo>
                  <a:pt x="99357" y="192951"/>
                </a:lnTo>
                <a:lnTo>
                  <a:pt x="0" y="93599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25654" y="650151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80" h="386080">
                <a:moveTo>
                  <a:pt x="0" y="93599"/>
                </a:moveTo>
                <a:lnTo>
                  <a:pt x="93592" y="0"/>
                </a:lnTo>
                <a:lnTo>
                  <a:pt x="192950" y="99352"/>
                </a:lnTo>
                <a:lnTo>
                  <a:pt x="292302" y="0"/>
                </a:lnTo>
                <a:lnTo>
                  <a:pt x="385896" y="93599"/>
                </a:lnTo>
                <a:lnTo>
                  <a:pt x="286543" y="192951"/>
                </a:lnTo>
                <a:lnTo>
                  <a:pt x="385896" y="292303"/>
                </a:lnTo>
                <a:lnTo>
                  <a:pt x="292302" y="385902"/>
                </a:lnTo>
                <a:lnTo>
                  <a:pt x="192950" y="286550"/>
                </a:lnTo>
                <a:lnTo>
                  <a:pt x="93592" y="385902"/>
                </a:lnTo>
                <a:lnTo>
                  <a:pt x="0" y="292303"/>
                </a:lnTo>
                <a:lnTo>
                  <a:pt x="99351" y="192951"/>
                </a:lnTo>
                <a:lnTo>
                  <a:pt x="0" y="93599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63463" y="650151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80" h="386080">
                <a:moveTo>
                  <a:pt x="0" y="93599"/>
                </a:moveTo>
                <a:lnTo>
                  <a:pt x="93598" y="0"/>
                </a:lnTo>
                <a:lnTo>
                  <a:pt x="192957" y="99352"/>
                </a:lnTo>
                <a:lnTo>
                  <a:pt x="292308" y="0"/>
                </a:lnTo>
                <a:lnTo>
                  <a:pt x="385907" y="93599"/>
                </a:lnTo>
                <a:lnTo>
                  <a:pt x="286543" y="192951"/>
                </a:lnTo>
                <a:lnTo>
                  <a:pt x="385907" y="292303"/>
                </a:lnTo>
                <a:lnTo>
                  <a:pt x="292308" y="385902"/>
                </a:lnTo>
                <a:lnTo>
                  <a:pt x="192957" y="286550"/>
                </a:lnTo>
                <a:lnTo>
                  <a:pt x="93598" y="385902"/>
                </a:lnTo>
                <a:lnTo>
                  <a:pt x="0" y="292303"/>
                </a:lnTo>
                <a:lnTo>
                  <a:pt x="99358" y="192951"/>
                </a:lnTo>
                <a:lnTo>
                  <a:pt x="0" y="93599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7838" y="1212443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80" h="386080">
                <a:moveTo>
                  <a:pt x="0" y="93599"/>
                </a:moveTo>
                <a:lnTo>
                  <a:pt x="93598" y="0"/>
                </a:lnTo>
                <a:lnTo>
                  <a:pt x="192950" y="99364"/>
                </a:lnTo>
                <a:lnTo>
                  <a:pt x="292308" y="0"/>
                </a:lnTo>
                <a:lnTo>
                  <a:pt x="385901" y="93599"/>
                </a:lnTo>
                <a:lnTo>
                  <a:pt x="286549" y="192951"/>
                </a:lnTo>
                <a:lnTo>
                  <a:pt x="385901" y="292315"/>
                </a:lnTo>
                <a:lnTo>
                  <a:pt x="292308" y="385902"/>
                </a:lnTo>
                <a:lnTo>
                  <a:pt x="192950" y="286550"/>
                </a:lnTo>
                <a:lnTo>
                  <a:pt x="93598" y="385902"/>
                </a:lnTo>
                <a:lnTo>
                  <a:pt x="0" y="292315"/>
                </a:lnTo>
                <a:lnTo>
                  <a:pt x="99357" y="192951"/>
                </a:lnTo>
                <a:lnTo>
                  <a:pt x="0" y="93599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25654" y="1212443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80" h="386080">
                <a:moveTo>
                  <a:pt x="0" y="93599"/>
                </a:moveTo>
                <a:lnTo>
                  <a:pt x="93592" y="0"/>
                </a:lnTo>
                <a:lnTo>
                  <a:pt x="192950" y="99364"/>
                </a:lnTo>
                <a:lnTo>
                  <a:pt x="292302" y="0"/>
                </a:lnTo>
                <a:lnTo>
                  <a:pt x="385896" y="93599"/>
                </a:lnTo>
                <a:lnTo>
                  <a:pt x="286543" y="192951"/>
                </a:lnTo>
                <a:lnTo>
                  <a:pt x="385896" y="292315"/>
                </a:lnTo>
                <a:lnTo>
                  <a:pt x="292302" y="385902"/>
                </a:lnTo>
                <a:lnTo>
                  <a:pt x="192950" y="286550"/>
                </a:lnTo>
                <a:lnTo>
                  <a:pt x="93592" y="385902"/>
                </a:lnTo>
                <a:lnTo>
                  <a:pt x="0" y="292315"/>
                </a:lnTo>
                <a:lnTo>
                  <a:pt x="99351" y="192951"/>
                </a:lnTo>
                <a:lnTo>
                  <a:pt x="0" y="93599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163463" y="1212443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80" h="386080">
                <a:moveTo>
                  <a:pt x="0" y="93599"/>
                </a:moveTo>
                <a:lnTo>
                  <a:pt x="93598" y="0"/>
                </a:lnTo>
                <a:lnTo>
                  <a:pt x="192957" y="99364"/>
                </a:lnTo>
                <a:lnTo>
                  <a:pt x="292308" y="0"/>
                </a:lnTo>
                <a:lnTo>
                  <a:pt x="385907" y="93599"/>
                </a:lnTo>
                <a:lnTo>
                  <a:pt x="286543" y="192951"/>
                </a:lnTo>
                <a:lnTo>
                  <a:pt x="385907" y="292315"/>
                </a:lnTo>
                <a:lnTo>
                  <a:pt x="292308" y="385902"/>
                </a:lnTo>
                <a:lnTo>
                  <a:pt x="192957" y="286550"/>
                </a:lnTo>
                <a:lnTo>
                  <a:pt x="93598" y="385902"/>
                </a:lnTo>
                <a:lnTo>
                  <a:pt x="0" y="292315"/>
                </a:lnTo>
                <a:lnTo>
                  <a:pt x="99358" y="192951"/>
                </a:lnTo>
                <a:lnTo>
                  <a:pt x="0" y="93599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6737804" y="8688235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80" h="386079">
                <a:moveTo>
                  <a:pt x="0" y="93599"/>
                </a:moveTo>
                <a:lnTo>
                  <a:pt x="93598" y="0"/>
                </a:lnTo>
                <a:lnTo>
                  <a:pt x="193039" y="99364"/>
                </a:lnTo>
                <a:lnTo>
                  <a:pt x="292353" y="0"/>
                </a:lnTo>
                <a:lnTo>
                  <a:pt x="385952" y="93599"/>
                </a:lnTo>
                <a:lnTo>
                  <a:pt x="286511" y="192951"/>
                </a:lnTo>
                <a:lnTo>
                  <a:pt x="385952" y="292315"/>
                </a:lnTo>
                <a:lnTo>
                  <a:pt x="292353" y="385909"/>
                </a:lnTo>
                <a:lnTo>
                  <a:pt x="193039" y="286550"/>
                </a:lnTo>
                <a:lnTo>
                  <a:pt x="93598" y="385909"/>
                </a:lnTo>
                <a:lnTo>
                  <a:pt x="0" y="292315"/>
                </a:lnTo>
                <a:lnTo>
                  <a:pt x="99440" y="192951"/>
                </a:lnTo>
                <a:lnTo>
                  <a:pt x="0" y="93599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7275647" y="8688235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80" h="386079">
                <a:moveTo>
                  <a:pt x="0" y="93599"/>
                </a:moveTo>
                <a:lnTo>
                  <a:pt x="93598" y="0"/>
                </a:lnTo>
                <a:lnTo>
                  <a:pt x="192912" y="99364"/>
                </a:lnTo>
                <a:lnTo>
                  <a:pt x="292353" y="0"/>
                </a:lnTo>
                <a:lnTo>
                  <a:pt x="385952" y="93599"/>
                </a:lnTo>
                <a:lnTo>
                  <a:pt x="286511" y="192951"/>
                </a:lnTo>
                <a:lnTo>
                  <a:pt x="385952" y="292315"/>
                </a:lnTo>
                <a:lnTo>
                  <a:pt x="292353" y="385909"/>
                </a:lnTo>
                <a:lnTo>
                  <a:pt x="192912" y="286550"/>
                </a:lnTo>
                <a:lnTo>
                  <a:pt x="93598" y="385909"/>
                </a:lnTo>
                <a:lnTo>
                  <a:pt x="0" y="292315"/>
                </a:lnTo>
                <a:lnTo>
                  <a:pt x="99313" y="192951"/>
                </a:lnTo>
                <a:lnTo>
                  <a:pt x="0" y="93599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7813492" y="8688235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80" h="386079">
                <a:moveTo>
                  <a:pt x="0" y="93599"/>
                </a:moveTo>
                <a:lnTo>
                  <a:pt x="93598" y="0"/>
                </a:lnTo>
                <a:lnTo>
                  <a:pt x="192912" y="99364"/>
                </a:lnTo>
                <a:lnTo>
                  <a:pt x="292226" y="0"/>
                </a:lnTo>
                <a:lnTo>
                  <a:pt x="385825" y="93599"/>
                </a:lnTo>
                <a:lnTo>
                  <a:pt x="286511" y="192951"/>
                </a:lnTo>
                <a:lnTo>
                  <a:pt x="385825" y="292315"/>
                </a:lnTo>
                <a:lnTo>
                  <a:pt x="292226" y="385909"/>
                </a:lnTo>
                <a:lnTo>
                  <a:pt x="192912" y="286550"/>
                </a:lnTo>
                <a:lnTo>
                  <a:pt x="93598" y="385909"/>
                </a:lnTo>
                <a:lnTo>
                  <a:pt x="0" y="292315"/>
                </a:lnTo>
                <a:lnTo>
                  <a:pt x="99313" y="192951"/>
                </a:lnTo>
                <a:lnTo>
                  <a:pt x="0" y="93599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6737804" y="9250536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80" h="386079">
                <a:moveTo>
                  <a:pt x="0" y="93592"/>
                </a:moveTo>
                <a:lnTo>
                  <a:pt x="93598" y="0"/>
                </a:lnTo>
                <a:lnTo>
                  <a:pt x="193039" y="99352"/>
                </a:lnTo>
                <a:lnTo>
                  <a:pt x="292353" y="0"/>
                </a:lnTo>
                <a:lnTo>
                  <a:pt x="385952" y="93592"/>
                </a:lnTo>
                <a:lnTo>
                  <a:pt x="286511" y="192949"/>
                </a:lnTo>
                <a:lnTo>
                  <a:pt x="385952" y="292301"/>
                </a:lnTo>
                <a:lnTo>
                  <a:pt x="292353" y="385900"/>
                </a:lnTo>
                <a:lnTo>
                  <a:pt x="193039" y="286542"/>
                </a:lnTo>
                <a:lnTo>
                  <a:pt x="93598" y="385900"/>
                </a:lnTo>
                <a:lnTo>
                  <a:pt x="0" y="292301"/>
                </a:lnTo>
                <a:lnTo>
                  <a:pt x="99440" y="192949"/>
                </a:lnTo>
                <a:lnTo>
                  <a:pt x="0" y="93592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7275647" y="9250536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80" h="386079">
                <a:moveTo>
                  <a:pt x="0" y="93592"/>
                </a:moveTo>
                <a:lnTo>
                  <a:pt x="93598" y="0"/>
                </a:lnTo>
                <a:lnTo>
                  <a:pt x="192912" y="99352"/>
                </a:lnTo>
                <a:lnTo>
                  <a:pt x="292353" y="0"/>
                </a:lnTo>
                <a:lnTo>
                  <a:pt x="385952" y="93592"/>
                </a:lnTo>
                <a:lnTo>
                  <a:pt x="286511" y="192949"/>
                </a:lnTo>
                <a:lnTo>
                  <a:pt x="385952" y="292301"/>
                </a:lnTo>
                <a:lnTo>
                  <a:pt x="292353" y="385900"/>
                </a:lnTo>
                <a:lnTo>
                  <a:pt x="192912" y="286542"/>
                </a:lnTo>
                <a:lnTo>
                  <a:pt x="93598" y="385900"/>
                </a:lnTo>
                <a:lnTo>
                  <a:pt x="0" y="292301"/>
                </a:lnTo>
                <a:lnTo>
                  <a:pt x="99313" y="192949"/>
                </a:lnTo>
                <a:lnTo>
                  <a:pt x="0" y="93592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7813492" y="9250536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80" h="386079">
                <a:moveTo>
                  <a:pt x="0" y="93592"/>
                </a:moveTo>
                <a:lnTo>
                  <a:pt x="93598" y="0"/>
                </a:lnTo>
                <a:lnTo>
                  <a:pt x="192912" y="99352"/>
                </a:lnTo>
                <a:lnTo>
                  <a:pt x="292226" y="0"/>
                </a:lnTo>
                <a:lnTo>
                  <a:pt x="385825" y="93592"/>
                </a:lnTo>
                <a:lnTo>
                  <a:pt x="286511" y="192949"/>
                </a:lnTo>
                <a:lnTo>
                  <a:pt x="385825" y="292301"/>
                </a:lnTo>
                <a:lnTo>
                  <a:pt x="292226" y="385900"/>
                </a:lnTo>
                <a:lnTo>
                  <a:pt x="192912" y="286542"/>
                </a:lnTo>
                <a:lnTo>
                  <a:pt x="93598" y="385900"/>
                </a:lnTo>
                <a:lnTo>
                  <a:pt x="0" y="292301"/>
                </a:lnTo>
                <a:lnTo>
                  <a:pt x="99313" y="192949"/>
                </a:lnTo>
                <a:lnTo>
                  <a:pt x="0" y="93592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6737804" y="9812828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80" h="386079">
                <a:moveTo>
                  <a:pt x="0" y="93592"/>
                </a:moveTo>
                <a:lnTo>
                  <a:pt x="93598" y="0"/>
                </a:lnTo>
                <a:lnTo>
                  <a:pt x="193039" y="99357"/>
                </a:lnTo>
                <a:lnTo>
                  <a:pt x="292353" y="0"/>
                </a:lnTo>
                <a:lnTo>
                  <a:pt x="385952" y="93592"/>
                </a:lnTo>
                <a:lnTo>
                  <a:pt x="286511" y="192949"/>
                </a:lnTo>
                <a:lnTo>
                  <a:pt x="385952" y="292308"/>
                </a:lnTo>
                <a:lnTo>
                  <a:pt x="292353" y="385900"/>
                </a:lnTo>
                <a:lnTo>
                  <a:pt x="193039" y="286547"/>
                </a:lnTo>
                <a:lnTo>
                  <a:pt x="93598" y="385900"/>
                </a:lnTo>
                <a:lnTo>
                  <a:pt x="0" y="292308"/>
                </a:lnTo>
                <a:lnTo>
                  <a:pt x="99440" y="192949"/>
                </a:lnTo>
                <a:lnTo>
                  <a:pt x="0" y="93592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7275647" y="9812828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80" h="386079">
                <a:moveTo>
                  <a:pt x="0" y="93592"/>
                </a:moveTo>
                <a:lnTo>
                  <a:pt x="93598" y="0"/>
                </a:lnTo>
                <a:lnTo>
                  <a:pt x="192912" y="99357"/>
                </a:lnTo>
                <a:lnTo>
                  <a:pt x="292353" y="0"/>
                </a:lnTo>
                <a:lnTo>
                  <a:pt x="385952" y="93592"/>
                </a:lnTo>
                <a:lnTo>
                  <a:pt x="286511" y="192949"/>
                </a:lnTo>
                <a:lnTo>
                  <a:pt x="385952" y="292308"/>
                </a:lnTo>
                <a:lnTo>
                  <a:pt x="292353" y="385900"/>
                </a:lnTo>
                <a:lnTo>
                  <a:pt x="192912" y="286547"/>
                </a:lnTo>
                <a:lnTo>
                  <a:pt x="93598" y="385900"/>
                </a:lnTo>
                <a:lnTo>
                  <a:pt x="0" y="292308"/>
                </a:lnTo>
                <a:lnTo>
                  <a:pt x="99313" y="192949"/>
                </a:lnTo>
                <a:lnTo>
                  <a:pt x="0" y="93592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7813492" y="9812828"/>
            <a:ext cx="386080" cy="386080"/>
          </a:xfrm>
          <a:custGeom>
            <a:avLst/>
            <a:gdLst/>
            <a:ahLst/>
            <a:cxnLst/>
            <a:rect l="l" t="t" r="r" b="b"/>
            <a:pathLst>
              <a:path w="386080" h="386079">
                <a:moveTo>
                  <a:pt x="0" y="93592"/>
                </a:moveTo>
                <a:lnTo>
                  <a:pt x="93598" y="0"/>
                </a:lnTo>
                <a:lnTo>
                  <a:pt x="192912" y="99357"/>
                </a:lnTo>
                <a:lnTo>
                  <a:pt x="292226" y="0"/>
                </a:lnTo>
                <a:lnTo>
                  <a:pt x="385825" y="93592"/>
                </a:lnTo>
                <a:lnTo>
                  <a:pt x="286511" y="192949"/>
                </a:lnTo>
                <a:lnTo>
                  <a:pt x="385825" y="292308"/>
                </a:lnTo>
                <a:lnTo>
                  <a:pt x="292226" y="385900"/>
                </a:lnTo>
                <a:lnTo>
                  <a:pt x="192912" y="286547"/>
                </a:lnTo>
                <a:lnTo>
                  <a:pt x="93598" y="385900"/>
                </a:lnTo>
                <a:lnTo>
                  <a:pt x="0" y="292308"/>
                </a:lnTo>
                <a:lnTo>
                  <a:pt x="99313" y="192949"/>
                </a:lnTo>
                <a:lnTo>
                  <a:pt x="0" y="93592"/>
                </a:lnTo>
                <a:close/>
              </a:path>
            </a:pathLst>
          </a:custGeom>
          <a:ln w="18719">
            <a:solidFill>
              <a:srgbClr val="22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4110589" y="519125"/>
            <a:ext cx="561975" cy="648970"/>
          </a:xfrm>
          <a:custGeom>
            <a:avLst/>
            <a:gdLst/>
            <a:ahLst/>
            <a:cxnLst/>
            <a:rect l="l" t="t" r="r" b="b"/>
            <a:pathLst>
              <a:path w="561975" h="648969">
                <a:moveTo>
                  <a:pt x="0" y="0"/>
                </a:moveTo>
                <a:lnTo>
                  <a:pt x="0" y="648589"/>
                </a:lnTo>
                <a:lnTo>
                  <a:pt x="561594" y="323938"/>
                </a:lnTo>
                <a:lnTo>
                  <a:pt x="0" y="0"/>
                </a:lnTo>
                <a:close/>
              </a:path>
            </a:pathLst>
          </a:custGeom>
          <a:solidFill>
            <a:srgbClr val="2220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4732635" y="519125"/>
            <a:ext cx="561975" cy="648970"/>
          </a:xfrm>
          <a:custGeom>
            <a:avLst/>
            <a:gdLst/>
            <a:ahLst/>
            <a:cxnLst/>
            <a:rect l="l" t="t" r="r" b="b"/>
            <a:pathLst>
              <a:path w="561975" h="648969">
                <a:moveTo>
                  <a:pt x="0" y="0"/>
                </a:moveTo>
                <a:lnTo>
                  <a:pt x="0" y="648589"/>
                </a:lnTo>
                <a:lnTo>
                  <a:pt x="561594" y="323938"/>
                </a:lnTo>
                <a:lnTo>
                  <a:pt x="0" y="0"/>
                </a:lnTo>
                <a:close/>
              </a:path>
            </a:pathLst>
          </a:custGeom>
          <a:solidFill>
            <a:srgbClr val="2220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5354045" y="519125"/>
            <a:ext cx="561975" cy="648970"/>
          </a:xfrm>
          <a:custGeom>
            <a:avLst/>
            <a:gdLst/>
            <a:ahLst/>
            <a:cxnLst/>
            <a:rect l="l" t="t" r="r" b="b"/>
            <a:pathLst>
              <a:path w="561975" h="648969">
                <a:moveTo>
                  <a:pt x="0" y="0"/>
                </a:moveTo>
                <a:lnTo>
                  <a:pt x="0" y="648589"/>
                </a:lnTo>
                <a:lnTo>
                  <a:pt x="561594" y="323938"/>
                </a:lnTo>
                <a:lnTo>
                  <a:pt x="0" y="0"/>
                </a:lnTo>
                <a:close/>
              </a:path>
            </a:pathLst>
          </a:custGeom>
          <a:solidFill>
            <a:srgbClr val="2220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5975330" y="519125"/>
            <a:ext cx="561975" cy="648970"/>
          </a:xfrm>
          <a:custGeom>
            <a:avLst/>
            <a:gdLst/>
            <a:ahLst/>
            <a:cxnLst/>
            <a:rect l="l" t="t" r="r" b="b"/>
            <a:pathLst>
              <a:path w="561975" h="648969">
                <a:moveTo>
                  <a:pt x="0" y="0"/>
                </a:moveTo>
                <a:lnTo>
                  <a:pt x="0" y="648589"/>
                </a:lnTo>
                <a:lnTo>
                  <a:pt x="561594" y="323938"/>
                </a:lnTo>
                <a:lnTo>
                  <a:pt x="0" y="0"/>
                </a:lnTo>
                <a:close/>
              </a:path>
            </a:pathLst>
          </a:custGeom>
          <a:solidFill>
            <a:srgbClr val="2220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6597376" y="519125"/>
            <a:ext cx="561975" cy="648970"/>
          </a:xfrm>
          <a:custGeom>
            <a:avLst/>
            <a:gdLst/>
            <a:ahLst/>
            <a:cxnLst/>
            <a:rect l="l" t="t" r="r" b="b"/>
            <a:pathLst>
              <a:path w="561975" h="648969">
                <a:moveTo>
                  <a:pt x="0" y="0"/>
                </a:moveTo>
                <a:lnTo>
                  <a:pt x="0" y="648589"/>
                </a:lnTo>
                <a:lnTo>
                  <a:pt x="561594" y="323938"/>
                </a:lnTo>
                <a:lnTo>
                  <a:pt x="0" y="0"/>
                </a:lnTo>
                <a:close/>
              </a:path>
            </a:pathLst>
          </a:custGeom>
          <a:solidFill>
            <a:srgbClr val="2220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7218787" y="519125"/>
            <a:ext cx="559435" cy="647700"/>
          </a:xfrm>
          <a:custGeom>
            <a:avLst/>
            <a:gdLst/>
            <a:ahLst/>
            <a:cxnLst/>
            <a:rect l="l" t="t" r="r" b="b"/>
            <a:pathLst>
              <a:path w="559434" h="647700">
                <a:moveTo>
                  <a:pt x="0" y="0"/>
                </a:moveTo>
                <a:lnTo>
                  <a:pt x="0" y="647699"/>
                </a:lnTo>
                <a:lnTo>
                  <a:pt x="1536" y="647699"/>
                </a:lnTo>
                <a:lnTo>
                  <a:pt x="558925" y="325480"/>
                </a:lnTo>
                <a:lnTo>
                  <a:pt x="558925" y="322398"/>
                </a:lnTo>
                <a:lnTo>
                  <a:pt x="0" y="0"/>
                </a:lnTo>
                <a:close/>
              </a:path>
            </a:pathLst>
          </a:custGeom>
          <a:solidFill>
            <a:srgbClr val="2220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614356" y="9119516"/>
            <a:ext cx="561975" cy="648970"/>
          </a:xfrm>
          <a:custGeom>
            <a:avLst/>
            <a:gdLst/>
            <a:ahLst/>
            <a:cxnLst/>
            <a:rect l="l" t="t" r="r" b="b"/>
            <a:pathLst>
              <a:path w="561975" h="648970">
                <a:moveTo>
                  <a:pt x="561581" y="0"/>
                </a:moveTo>
                <a:lnTo>
                  <a:pt x="0" y="323938"/>
                </a:lnTo>
                <a:lnTo>
                  <a:pt x="561581" y="648592"/>
                </a:lnTo>
                <a:lnTo>
                  <a:pt x="561581" y="0"/>
                </a:lnTo>
                <a:close/>
              </a:path>
            </a:pathLst>
          </a:custGeom>
          <a:solidFill>
            <a:srgbClr val="2220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992996" y="9119516"/>
            <a:ext cx="561975" cy="648970"/>
          </a:xfrm>
          <a:custGeom>
            <a:avLst/>
            <a:gdLst/>
            <a:ahLst/>
            <a:cxnLst/>
            <a:rect l="l" t="t" r="r" b="b"/>
            <a:pathLst>
              <a:path w="561975" h="648970">
                <a:moveTo>
                  <a:pt x="561594" y="0"/>
                </a:moveTo>
                <a:lnTo>
                  <a:pt x="0" y="323938"/>
                </a:lnTo>
                <a:lnTo>
                  <a:pt x="561594" y="648592"/>
                </a:lnTo>
                <a:lnTo>
                  <a:pt x="561594" y="0"/>
                </a:lnTo>
                <a:close/>
              </a:path>
            </a:pathLst>
          </a:custGeom>
          <a:solidFill>
            <a:srgbClr val="2220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371648" y="9119516"/>
            <a:ext cx="561975" cy="648970"/>
          </a:xfrm>
          <a:custGeom>
            <a:avLst/>
            <a:gdLst/>
            <a:ahLst/>
            <a:cxnLst/>
            <a:rect l="l" t="t" r="r" b="b"/>
            <a:pathLst>
              <a:path w="561975" h="648970">
                <a:moveTo>
                  <a:pt x="561594" y="0"/>
                </a:moveTo>
                <a:lnTo>
                  <a:pt x="0" y="323938"/>
                </a:lnTo>
                <a:lnTo>
                  <a:pt x="561594" y="648592"/>
                </a:lnTo>
                <a:lnTo>
                  <a:pt x="561594" y="0"/>
                </a:lnTo>
                <a:close/>
              </a:path>
            </a:pathLst>
          </a:custGeom>
          <a:solidFill>
            <a:srgbClr val="2220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749577" y="9119516"/>
            <a:ext cx="561975" cy="648970"/>
          </a:xfrm>
          <a:custGeom>
            <a:avLst/>
            <a:gdLst/>
            <a:ahLst/>
            <a:cxnLst/>
            <a:rect l="l" t="t" r="r" b="b"/>
            <a:pathLst>
              <a:path w="561975" h="648970">
                <a:moveTo>
                  <a:pt x="561594" y="0"/>
                </a:moveTo>
                <a:lnTo>
                  <a:pt x="0" y="323938"/>
                </a:lnTo>
                <a:lnTo>
                  <a:pt x="561594" y="648592"/>
                </a:lnTo>
                <a:lnTo>
                  <a:pt x="561594" y="0"/>
                </a:lnTo>
                <a:close/>
              </a:path>
            </a:pathLst>
          </a:custGeom>
          <a:solidFill>
            <a:srgbClr val="2220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128231" y="9119516"/>
            <a:ext cx="561975" cy="648970"/>
          </a:xfrm>
          <a:custGeom>
            <a:avLst/>
            <a:gdLst/>
            <a:ahLst/>
            <a:cxnLst/>
            <a:rect l="l" t="t" r="r" b="b"/>
            <a:pathLst>
              <a:path w="561975" h="648970">
                <a:moveTo>
                  <a:pt x="561592" y="0"/>
                </a:moveTo>
                <a:lnTo>
                  <a:pt x="0" y="323938"/>
                </a:lnTo>
                <a:lnTo>
                  <a:pt x="561592" y="648592"/>
                </a:lnTo>
                <a:lnTo>
                  <a:pt x="561592" y="0"/>
                </a:lnTo>
                <a:close/>
              </a:path>
            </a:pathLst>
          </a:custGeom>
          <a:solidFill>
            <a:srgbClr val="2220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06878" y="9119516"/>
            <a:ext cx="561975" cy="648970"/>
          </a:xfrm>
          <a:custGeom>
            <a:avLst/>
            <a:gdLst/>
            <a:ahLst/>
            <a:cxnLst/>
            <a:rect l="l" t="t" r="r" b="b"/>
            <a:pathLst>
              <a:path w="561975" h="648970">
                <a:moveTo>
                  <a:pt x="561592" y="0"/>
                </a:moveTo>
                <a:lnTo>
                  <a:pt x="0" y="323938"/>
                </a:lnTo>
                <a:lnTo>
                  <a:pt x="561592" y="648592"/>
                </a:lnTo>
                <a:lnTo>
                  <a:pt x="561592" y="0"/>
                </a:lnTo>
                <a:close/>
              </a:path>
            </a:pathLst>
          </a:custGeom>
          <a:solidFill>
            <a:srgbClr val="2220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>
            <a:spLocks noGrp="1"/>
          </p:cNvSpPr>
          <p:nvPr>
            <p:ph type="title"/>
          </p:nvPr>
        </p:nvSpPr>
        <p:spPr>
          <a:xfrm>
            <a:off x="2216150" y="1797050"/>
            <a:ext cx="11782331" cy="923971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en-US" sz="5900" spc="-50" dirty="0"/>
              <a:t>SEGUNDA PARTE - WEBSITE</a:t>
            </a:r>
            <a:endParaRPr sz="5900" dirty="0"/>
          </a:p>
        </p:txBody>
      </p:sp>
      <p:sp>
        <p:nvSpPr>
          <p:cNvPr id="33" name="Google Shape;282;p25">
            <a:extLst>
              <a:ext uri="{FF2B5EF4-FFF2-40B4-BE49-F238E27FC236}">
                <a16:creationId xmlns:a16="http://schemas.microsoft.com/office/drawing/2014/main" id="{4759ED02-DD41-9754-9B00-1A99231B070C}"/>
              </a:ext>
            </a:extLst>
          </p:cNvPr>
          <p:cNvSpPr/>
          <p:nvPr/>
        </p:nvSpPr>
        <p:spPr>
          <a:xfrm>
            <a:off x="5677247" y="3109068"/>
            <a:ext cx="7201224" cy="6010448"/>
          </a:xfrm>
          <a:custGeom>
            <a:avLst/>
            <a:gdLst/>
            <a:ahLst/>
            <a:cxnLst/>
            <a:rect l="l" t="t" r="r" b="b"/>
            <a:pathLst>
              <a:path w="209468" h="174831" extrusionOk="0">
                <a:moveTo>
                  <a:pt x="198077" y="11364"/>
                </a:moveTo>
                <a:lnTo>
                  <a:pt x="198105" y="12377"/>
                </a:lnTo>
                <a:lnTo>
                  <a:pt x="198105" y="134115"/>
                </a:lnTo>
                <a:cubicBezTo>
                  <a:pt x="198105" y="134854"/>
                  <a:pt x="197803" y="135155"/>
                  <a:pt x="197064" y="135155"/>
                </a:cubicBezTo>
                <a:lnTo>
                  <a:pt x="12294" y="135155"/>
                </a:lnTo>
                <a:cubicBezTo>
                  <a:pt x="11555" y="135155"/>
                  <a:pt x="11254" y="134854"/>
                  <a:pt x="11254" y="134115"/>
                </a:cubicBezTo>
                <a:lnTo>
                  <a:pt x="11254" y="12377"/>
                </a:lnTo>
                <a:lnTo>
                  <a:pt x="11254" y="11364"/>
                </a:lnTo>
                <a:close/>
                <a:moveTo>
                  <a:pt x="11254" y="0"/>
                </a:moveTo>
                <a:lnTo>
                  <a:pt x="11254" y="302"/>
                </a:lnTo>
                <a:cubicBezTo>
                  <a:pt x="5230" y="712"/>
                  <a:pt x="712" y="5531"/>
                  <a:pt x="0" y="11364"/>
                </a:cubicBezTo>
                <a:lnTo>
                  <a:pt x="0" y="12377"/>
                </a:lnTo>
                <a:lnTo>
                  <a:pt x="0" y="134115"/>
                </a:lnTo>
                <a:cubicBezTo>
                  <a:pt x="0" y="136497"/>
                  <a:pt x="630" y="138468"/>
                  <a:pt x="1643" y="140248"/>
                </a:cubicBezTo>
                <a:cubicBezTo>
                  <a:pt x="3998" y="144383"/>
                  <a:pt x="7503" y="146518"/>
                  <a:pt x="12294" y="146518"/>
                </a:cubicBezTo>
                <a:lnTo>
                  <a:pt x="79707" y="146518"/>
                </a:lnTo>
                <a:lnTo>
                  <a:pt x="79707" y="163522"/>
                </a:lnTo>
                <a:lnTo>
                  <a:pt x="66920" y="163522"/>
                </a:lnTo>
                <a:cubicBezTo>
                  <a:pt x="63744" y="163522"/>
                  <a:pt x="61280" y="165987"/>
                  <a:pt x="61280" y="169163"/>
                </a:cubicBezTo>
                <a:cubicBezTo>
                  <a:pt x="61280" y="172339"/>
                  <a:pt x="63744" y="174831"/>
                  <a:pt x="66920" y="174831"/>
                </a:cubicBezTo>
                <a:lnTo>
                  <a:pt x="142466" y="174831"/>
                </a:lnTo>
                <a:cubicBezTo>
                  <a:pt x="145642" y="174831"/>
                  <a:pt x="148216" y="172339"/>
                  <a:pt x="148216" y="169163"/>
                </a:cubicBezTo>
                <a:cubicBezTo>
                  <a:pt x="148216" y="165987"/>
                  <a:pt x="145642" y="163522"/>
                  <a:pt x="142466" y="163522"/>
                </a:cubicBezTo>
                <a:lnTo>
                  <a:pt x="129651" y="163522"/>
                </a:lnTo>
                <a:lnTo>
                  <a:pt x="129651" y="146518"/>
                </a:lnTo>
                <a:lnTo>
                  <a:pt x="197064" y="146518"/>
                </a:lnTo>
                <a:cubicBezTo>
                  <a:pt x="201911" y="146518"/>
                  <a:pt x="205388" y="144437"/>
                  <a:pt x="207715" y="140248"/>
                </a:cubicBezTo>
                <a:cubicBezTo>
                  <a:pt x="208783" y="138359"/>
                  <a:pt x="209468" y="136360"/>
                  <a:pt x="209468" y="134115"/>
                </a:cubicBezTo>
                <a:lnTo>
                  <a:pt x="209468" y="12377"/>
                </a:lnTo>
                <a:lnTo>
                  <a:pt x="209468" y="11364"/>
                </a:lnTo>
                <a:cubicBezTo>
                  <a:pt x="208756" y="5531"/>
                  <a:pt x="203909" y="712"/>
                  <a:pt x="198105" y="302"/>
                </a:cubicBezTo>
                <a:lnTo>
                  <a:pt x="198105" y="0"/>
                </a:lnTo>
                <a:close/>
              </a:path>
            </a:pathLst>
          </a:custGeom>
          <a:solidFill>
            <a:srgbClr val="2220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34" name="Picture 39" descr="A logo of a group of football balls&#10;&#10;Description automatically generated">
            <a:extLst>
              <a:ext uri="{FF2B5EF4-FFF2-40B4-BE49-F238E27FC236}">
                <a16:creationId xmlns:a16="http://schemas.microsoft.com/office/drawing/2014/main" id="{1E5C452E-D855-4826-5408-948341CF5F8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5350" y="3473450"/>
            <a:ext cx="4193539" cy="4193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5603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5539313"/>
            <a:ext cx="18288000" cy="4747895"/>
            <a:chOff x="0" y="5539313"/>
            <a:chExt cx="18288000" cy="4747895"/>
          </a:xfrm>
        </p:grpSpPr>
        <p:sp>
          <p:nvSpPr>
            <p:cNvPr id="3" name="object 3"/>
            <p:cNvSpPr/>
            <p:nvPr/>
          </p:nvSpPr>
          <p:spPr>
            <a:xfrm>
              <a:off x="0" y="9749818"/>
              <a:ext cx="18288000" cy="537210"/>
            </a:xfrm>
            <a:custGeom>
              <a:avLst/>
              <a:gdLst/>
              <a:ahLst/>
              <a:cxnLst/>
              <a:rect l="l" t="t" r="r" b="b"/>
              <a:pathLst>
                <a:path w="18288000" h="537209">
                  <a:moveTo>
                    <a:pt x="0" y="537180"/>
                  </a:moveTo>
                  <a:lnTo>
                    <a:pt x="0" y="0"/>
                  </a:lnTo>
                  <a:lnTo>
                    <a:pt x="18287999" y="0"/>
                  </a:lnTo>
                  <a:lnTo>
                    <a:pt x="18287999" y="537180"/>
                  </a:lnTo>
                  <a:lnTo>
                    <a:pt x="0" y="537180"/>
                  </a:lnTo>
                  <a:close/>
                </a:path>
              </a:pathLst>
            </a:custGeom>
            <a:solidFill>
              <a:srgbClr val="22202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249761" y="5539313"/>
              <a:ext cx="7038238" cy="4747685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9153454" y="9009718"/>
              <a:ext cx="1510030" cy="386080"/>
            </a:xfrm>
            <a:custGeom>
              <a:avLst/>
              <a:gdLst/>
              <a:ahLst/>
              <a:cxnLst/>
              <a:rect l="l" t="t" r="r" b="b"/>
              <a:pathLst>
                <a:path w="1510029" h="386079">
                  <a:moveTo>
                    <a:pt x="1416143" y="0"/>
                  </a:moveTo>
                  <a:lnTo>
                    <a:pt x="1509741" y="93575"/>
                  </a:lnTo>
                  <a:lnTo>
                    <a:pt x="1410389" y="192904"/>
                  </a:lnTo>
                  <a:lnTo>
                    <a:pt x="1509741" y="292232"/>
                  </a:lnTo>
                  <a:lnTo>
                    <a:pt x="1416143" y="385804"/>
                  </a:lnTo>
                  <a:lnTo>
                    <a:pt x="1316792" y="286477"/>
                  </a:lnTo>
                  <a:lnTo>
                    <a:pt x="1217441" y="385804"/>
                  </a:lnTo>
                  <a:lnTo>
                    <a:pt x="1123856" y="292232"/>
                  </a:lnTo>
                  <a:lnTo>
                    <a:pt x="1223207" y="192904"/>
                  </a:lnTo>
                  <a:lnTo>
                    <a:pt x="1123856" y="93575"/>
                  </a:lnTo>
                  <a:lnTo>
                    <a:pt x="1217441" y="0"/>
                  </a:lnTo>
                  <a:lnTo>
                    <a:pt x="1316792" y="99330"/>
                  </a:lnTo>
                  <a:lnTo>
                    <a:pt x="1416143" y="0"/>
                  </a:lnTo>
                  <a:close/>
                </a:path>
                <a:path w="1510029" h="386079">
                  <a:moveTo>
                    <a:pt x="854583" y="0"/>
                  </a:moveTo>
                  <a:lnTo>
                    <a:pt x="948181" y="93575"/>
                  </a:lnTo>
                  <a:lnTo>
                    <a:pt x="848830" y="192904"/>
                  </a:lnTo>
                  <a:lnTo>
                    <a:pt x="948181" y="292232"/>
                  </a:lnTo>
                  <a:lnTo>
                    <a:pt x="854583" y="385804"/>
                  </a:lnTo>
                  <a:lnTo>
                    <a:pt x="755232" y="286477"/>
                  </a:lnTo>
                  <a:lnTo>
                    <a:pt x="655881" y="385804"/>
                  </a:lnTo>
                  <a:lnTo>
                    <a:pt x="562283" y="292232"/>
                  </a:lnTo>
                  <a:lnTo>
                    <a:pt x="661635" y="192904"/>
                  </a:lnTo>
                  <a:lnTo>
                    <a:pt x="562283" y="93575"/>
                  </a:lnTo>
                  <a:lnTo>
                    <a:pt x="655881" y="0"/>
                  </a:lnTo>
                  <a:lnTo>
                    <a:pt x="755232" y="99330"/>
                  </a:lnTo>
                  <a:lnTo>
                    <a:pt x="854583" y="0"/>
                  </a:lnTo>
                  <a:close/>
                </a:path>
                <a:path w="1510029" h="386079">
                  <a:moveTo>
                    <a:pt x="292300" y="0"/>
                  </a:moveTo>
                  <a:lnTo>
                    <a:pt x="385897" y="93575"/>
                  </a:lnTo>
                  <a:lnTo>
                    <a:pt x="286546" y="192904"/>
                  </a:lnTo>
                  <a:lnTo>
                    <a:pt x="385897" y="292232"/>
                  </a:lnTo>
                  <a:lnTo>
                    <a:pt x="292300" y="385804"/>
                  </a:lnTo>
                  <a:lnTo>
                    <a:pt x="192948" y="286477"/>
                  </a:lnTo>
                  <a:lnTo>
                    <a:pt x="93597" y="385804"/>
                  </a:lnTo>
                  <a:lnTo>
                    <a:pt x="0" y="292232"/>
                  </a:lnTo>
                  <a:lnTo>
                    <a:pt x="99351" y="192904"/>
                  </a:lnTo>
                  <a:lnTo>
                    <a:pt x="0" y="93575"/>
                  </a:lnTo>
                  <a:lnTo>
                    <a:pt x="93597" y="0"/>
                  </a:lnTo>
                  <a:lnTo>
                    <a:pt x="192948" y="99330"/>
                  </a:lnTo>
                  <a:lnTo>
                    <a:pt x="292300" y="0"/>
                  </a:lnTo>
                  <a:close/>
                </a:path>
              </a:pathLst>
            </a:custGeom>
            <a:ln w="18716">
              <a:solidFill>
                <a:srgbClr val="2220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659394" y="282443"/>
            <a:ext cx="8686800" cy="10515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6750" dirty="0" err="1"/>
              <a:t>Linguagens</a:t>
            </a:r>
            <a:r>
              <a:rPr lang="en-US" sz="6750" dirty="0"/>
              <a:t> </a:t>
            </a:r>
            <a:r>
              <a:rPr lang="en-US" sz="6750" dirty="0" err="1"/>
              <a:t>Utilizadas</a:t>
            </a:r>
            <a:endParaRPr sz="6750" dirty="0"/>
          </a:p>
        </p:txBody>
      </p:sp>
      <p:sp>
        <p:nvSpPr>
          <p:cNvPr id="8" name="object 8"/>
          <p:cNvSpPr txBox="1"/>
          <p:nvPr/>
        </p:nvSpPr>
        <p:spPr>
          <a:xfrm>
            <a:off x="1034230" y="4499027"/>
            <a:ext cx="3878462" cy="998991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>
              <a:lnSpc>
                <a:spcPct val="99600"/>
              </a:lnSpc>
              <a:spcBef>
                <a:spcPts val="110"/>
              </a:spcBef>
            </a:pP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Estruturação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estilos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página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249761" y="0"/>
            <a:ext cx="7038238" cy="4752302"/>
          </a:xfrm>
          <a:prstGeom prst="rect">
            <a:avLst/>
          </a:prstGeom>
        </p:spPr>
      </p:pic>
      <p:sp>
        <p:nvSpPr>
          <p:cNvPr id="10" name="object 10"/>
          <p:cNvSpPr/>
          <p:nvPr/>
        </p:nvSpPr>
        <p:spPr>
          <a:xfrm>
            <a:off x="345668" y="60769"/>
            <a:ext cx="648970" cy="561975"/>
          </a:xfrm>
          <a:custGeom>
            <a:avLst/>
            <a:gdLst/>
            <a:ahLst/>
            <a:cxnLst/>
            <a:rect l="l" t="t" r="r" b="b"/>
            <a:pathLst>
              <a:path w="648969" h="561975">
                <a:moveTo>
                  <a:pt x="648592" y="0"/>
                </a:moveTo>
                <a:lnTo>
                  <a:pt x="0" y="0"/>
                </a:lnTo>
                <a:lnTo>
                  <a:pt x="323938" y="561594"/>
                </a:lnTo>
                <a:lnTo>
                  <a:pt x="648592" y="0"/>
                </a:lnTo>
                <a:close/>
              </a:path>
            </a:pathLst>
          </a:custGeom>
          <a:solidFill>
            <a:srgbClr val="2220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45668" y="682117"/>
            <a:ext cx="648970" cy="561975"/>
          </a:xfrm>
          <a:custGeom>
            <a:avLst/>
            <a:gdLst/>
            <a:ahLst/>
            <a:cxnLst/>
            <a:rect l="l" t="t" r="r" b="b"/>
            <a:pathLst>
              <a:path w="648969" h="561975">
                <a:moveTo>
                  <a:pt x="648592" y="0"/>
                </a:moveTo>
                <a:lnTo>
                  <a:pt x="0" y="0"/>
                </a:lnTo>
                <a:lnTo>
                  <a:pt x="323938" y="561594"/>
                </a:lnTo>
                <a:lnTo>
                  <a:pt x="648592" y="0"/>
                </a:lnTo>
                <a:close/>
              </a:path>
            </a:pathLst>
          </a:custGeom>
          <a:solidFill>
            <a:srgbClr val="2220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45668" y="1304188"/>
            <a:ext cx="648970" cy="561975"/>
          </a:xfrm>
          <a:custGeom>
            <a:avLst/>
            <a:gdLst/>
            <a:ahLst/>
            <a:cxnLst/>
            <a:rect l="l" t="t" r="r" b="b"/>
            <a:pathLst>
              <a:path w="648969" h="561975">
                <a:moveTo>
                  <a:pt x="648592" y="0"/>
                </a:moveTo>
                <a:lnTo>
                  <a:pt x="0" y="0"/>
                </a:lnTo>
                <a:lnTo>
                  <a:pt x="323938" y="561594"/>
                </a:lnTo>
                <a:lnTo>
                  <a:pt x="648592" y="0"/>
                </a:lnTo>
                <a:close/>
              </a:path>
            </a:pathLst>
          </a:custGeom>
          <a:solidFill>
            <a:srgbClr val="2220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45668" y="1925536"/>
            <a:ext cx="648970" cy="561975"/>
          </a:xfrm>
          <a:custGeom>
            <a:avLst/>
            <a:gdLst/>
            <a:ahLst/>
            <a:cxnLst/>
            <a:rect l="l" t="t" r="r" b="b"/>
            <a:pathLst>
              <a:path w="648969" h="561975">
                <a:moveTo>
                  <a:pt x="648592" y="0"/>
                </a:moveTo>
                <a:lnTo>
                  <a:pt x="0" y="0"/>
                </a:lnTo>
                <a:lnTo>
                  <a:pt x="323938" y="561594"/>
                </a:lnTo>
                <a:lnTo>
                  <a:pt x="648592" y="0"/>
                </a:lnTo>
                <a:close/>
              </a:path>
            </a:pathLst>
          </a:custGeom>
          <a:solidFill>
            <a:srgbClr val="2220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45668" y="2546883"/>
            <a:ext cx="648970" cy="561975"/>
          </a:xfrm>
          <a:custGeom>
            <a:avLst/>
            <a:gdLst/>
            <a:ahLst/>
            <a:cxnLst/>
            <a:rect l="l" t="t" r="r" b="b"/>
            <a:pathLst>
              <a:path w="648969" h="561975">
                <a:moveTo>
                  <a:pt x="648592" y="0"/>
                </a:moveTo>
                <a:lnTo>
                  <a:pt x="0" y="0"/>
                </a:lnTo>
                <a:lnTo>
                  <a:pt x="323938" y="561594"/>
                </a:lnTo>
                <a:lnTo>
                  <a:pt x="648592" y="0"/>
                </a:lnTo>
                <a:close/>
              </a:path>
            </a:pathLst>
          </a:custGeom>
          <a:solidFill>
            <a:srgbClr val="22202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7" name="Picture 26" descr="A yellow and black logo&#10;&#10;Description automatically generated">
            <a:extLst>
              <a:ext uri="{FF2B5EF4-FFF2-40B4-BE49-F238E27FC236}">
                <a16:creationId xmlns:a16="http://schemas.microsoft.com/office/drawing/2014/main" id="{F18FA708-756A-E6B1-AE57-CB1F3434693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836242" y="5636959"/>
            <a:ext cx="2198575" cy="2198575"/>
          </a:xfrm>
          <a:prstGeom prst="rect">
            <a:avLst/>
          </a:prstGeom>
        </p:spPr>
      </p:pic>
      <p:pic>
        <p:nvPicPr>
          <p:cNvPr id="30" name="Picture 29" descr="Blue arrows pointing up to a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EC0B8D9E-0E55-1CBC-4856-F2A7A2033DB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6961281" y="5981573"/>
            <a:ext cx="3144470" cy="1509346"/>
          </a:xfrm>
          <a:prstGeom prst="rect">
            <a:avLst/>
          </a:prstGeom>
        </p:spPr>
      </p:pic>
      <p:pic>
        <p:nvPicPr>
          <p:cNvPr id="17" name="Picture 16" descr="A logo of a website&#10;&#10;Description automatically generated">
            <a:extLst>
              <a:ext uri="{FF2B5EF4-FFF2-40B4-BE49-F238E27FC236}">
                <a16:creationId xmlns:a16="http://schemas.microsoft.com/office/drawing/2014/main" id="{B511DA12-9EE6-1643-EF7F-066F6510B57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41" r="48497"/>
          <a:stretch/>
        </p:blipFill>
        <p:spPr>
          <a:xfrm>
            <a:off x="1454150" y="1688033"/>
            <a:ext cx="1524001" cy="2547418"/>
          </a:xfrm>
          <a:prstGeom prst="rect">
            <a:avLst/>
          </a:prstGeom>
        </p:spPr>
      </p:pic>
      <p:pic>
        <p:nvPicPr>
          <p:cNvPr id="20" name="Picture 19" descr="A blue and white logo&#10;&#10;Description automatically generated">
            <a:extLst>
              <a:ext uri="{FF2B5EF4-FFF2-40B4-BE49-F238E27FC236}">
                <a16:creationId xmlns:a16="http://schemas.microsoft.com/office/drawing/2014/main" id="{1A5F0943-F994-F757-3266-83B7C75BC256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41"/>
          <a:stretch/>
        </p:blipFill>
        <p:spPr>
          <a:xfrm>
            <a:off x="2973461" y="1828489"/>
            <a:ext cx="1061356" cy="2406961"/>
          </a:xfrm>
          <a:prstGeom prst="rect">
            <a:avLst/>
          </a:prstGeom>
        </p:spPr>
      </p:pic>
      <p:sp>
        <p:nvSpPr>
          <p:cNvPr id="22" name="object 8">
            <a:extLst>
              <a:ext uri="{FF2B5EF4-FFF2-40B4-BE49-F238E27FC236}">
                <a16:creationId xmlns:a16="http://schemas.microsoft.com/office/drawing/2014/main" id="{F236DB80-B8B3-1B04-F7B8-E9CFAECBD21B}"/>
              </a:ext>
            </a:extLst>
          </p:cNvPr>
          <p:cNvSpPr txBox="1"/>
          <p:nvPr/>
        </p:nvSpPr>
        <p:spPr>
          <a:xfrm>
            <a:off x="6594286" y="4360308"/>
            <a:ext cx="3878462" cy="149143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>
              <a:lnSpc>
                <a:spcPct val="99600"/>
              </a:lnSpc>
              <a:spcBef>
                <a:spcPts val="110"/>
              </a:spcBef>
            </a:pP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Conexão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à base de dados,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validações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gestão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,..</a:t>
            </a:r>
          </a:p>
        </p:txBody>
      </p:sp>
      <p:sp>
        <p:nvSpPr>
          <p:cNvPr id="23" name="object 8">
            <a:extLst>
              <a:ext uri="{FF2B5EF4-FFF2-40B4-BE49-F238E27FC236}">
                <a16:creationId xmlns:a16="http://schemas.microsoft.com/office/drawing/2014/main" id="{873CBDDA-47B8-C9CC-9BBA-E2794BE96C8C}"/>
              </a:ext>
            </a:extLst>
          </p:cNvPr>
          <p:cNvSpPr txBox="1"/>
          <p:nvPr/>
        </p:nvSpPr>
        <p:spPr>
          <a:xfrm>
            <a:off x="2375364" y="8113819"/>
            <a:ext cx="1196194" cy="50654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>
              <a:lnSpc>
                <a:spcPct val="99600"/>
              </a:lnSpc>
              <a:spcBef>
                <a:spcPts val="110"/>
              </a:spcBef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Scripts</a:t>
            </a:r>
          </a:p>
        </p:txBody>
      </p:sp>
      <p:sp>
        <p:nvSpPr>
          <p:cNvPr id="24" name="object 8">
            <a:extLst>
              <a:ext uri="{FF2B5EF4-FFF2-40B4-BE49-F238E27FC236}">
                <a16:creationId xmlns:a16="http://schemas.microsoft.com/office/drawing/2014/main" id="{9FA63741-5BBB-063E-3B5C-5CDAD5033F2B}"/>
              </a:ext>
            </a:extLst>
          </p:cNvPr>
          <p:cNvSpPr txBox="1"/>
          <p:nvPr/>
        </p:nvSpPr>
        <p:spPr>
          <a:xfrm>
            <a:off x="7269168" y="7733322"/>
            <a:ext cx="2836583" cy="101181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>
              <a:lnSpc>
                <a:spcPct val="99600"/>
              </a:lnSpc>
              <a:spcBef>
                <a:spcPts val="110"/>
              </a:spcBef>
            </a:pP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Busca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 APIs</a:t>
            </a:r>
          </a:p>
          <a:p>
            <a:pPr marL="12700" marR="5080">
              <a:lnSpc>
                <a:spcPct val="99600"/>
              </a:lnSpc>
              <a:spcBef>
                <a:spcPts val="110"/>
              </a:spcBef>
            </a:pP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Alguns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CRUD’s</a:t>
            </a:r>
          </a:p>
        </p:txBody>
      </p:sp>
      <p:pic>
        <p:nvPicPr>
          <p:cNvPr id="7" name="Imagem 6" descr="PHP – Wikipédia, a enciclopédia livre">
            <a:extLst>
              <a:ext uri="{FF2B5EF4-FFF2-40B4-BE49-F238E27FC236}">
                <a16:creationId xmlns:a16="http://schemas.microsoft.com/office/drawing/2014/main" id="{C857E67A-4F35-D50D-B3E8-28C4830603FF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6431" y="2021913"/>
            <a:ext cx="3653790" cy="1971675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340</TotalTime>
  <Words>253</Words>
  <Application>Microsoft Office PowerPoint</Application>
  <PresentationFormat>Custom</PresentationFormat>
  <Paragraphs>71</Paragraphs>
  <Slides>15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4" baseType="lpstr">
      <vt:lpstr>Aptos</vt:lpstr>
      <vt:lpstr>Arial</vt:lpstr>
      <vt:lpstr>Calibri</vt:lpstr>
      <vt:lpstr>Roboto Black</vt:lpstr>
      <vt:lpstr>Roboto Light</vt:lpstr>
      <vt:lpstr>Tahoma</vt:lpstr>
      <vt:lpstr>Times New Roman</vt:lpstr>
      <vt:lpstr>Trebuchet MS</vt:lpstr>
      <vt:lpstr>Office Theme</vt:lpstr>
      <vt:lpstr>CromoCruzado</vt:lpstr>
      <vt:lpstr>Projeto CromoCruzado</vt:lpstr>
      <vt:lpstr>Índice</vt:lpstr>
      <vt:lpstr>Objetivos</vt:lpstr>
      <vt:lpstr>Etapas</vt:lpstr>
      <vt:lpstr>PRIMEIRA PARTE - DATABASE</vt:lpstr>
      <vt:lpstr>Base de Dados</vt:lpstr>
      <vt:lpstr>SEGUNDA PARTE - WEBSITE</vt:lpstr>
      <vt:lpstr>Linguagens Utilizadas</vt:lpstr>
      <vt:lpstr>Estrutura da Plataforma web</vt:lpstr>
      <vt:lpstr>Área do Cliente</vt:lpstr>
      <vt:lpstr>Área do Administrador</vt:lpstr>
      <vt:lpstr>Obstáculos</vt:lpstr>
      <vt:lpstr>Trabalho Futuro</vt:lpstr>
      <vt:lpstr>CromoCruzado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Projeto CromoCruzado</dc:title>
  <dc:creator>FranciscoPimenta</dc:creator>
  <cp:lastModifiedBy>Francisco Pimenta</cp:lastModifiedBy>
  <cp:revision>28</cp:revision>
  <dcterms:created xsi:type="dcterms:W3CDTF">2024-04-25T21:12:05Z</dcterms:created>
  <dcterms:modified xsi:type="dcterms:W3CDTF">2024-06-21T00:19:10Z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2024-04-25T00:00:00Z</vt:filetime>
  </property>
  <property fmtid="{D5CDD505-2E9C-101B-9397-08002B2CF9AE}" pid="3" name="Creator">
    <vt:lpwstr>Chromium</vt:lpwstr>
  </property>
  <property fmtid="{D5CDD505-2E9C-101B-9397-08002B2CF9AE}" pid="4" name="LastSaved">
    <vt:filetime>2024-04-25T00:00:00Z</vt:filetime>
  </property>
</Properties>
</file>